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47" r:id="rId4"/>
  </p:sldMasterIdLst>
  <p:notesMasterIdLst>
    <p:notesMasterId r:id="rId18"/>
  </p:notesMasterIdLst>
  <p:handoutMasterIdLst>
    <p:handoutMasterId r:id="rId19"/>
  </p:handoutMasterIdLst>
  <p:sldIdLst>
    <p:sldId id="256" r:id="rId5"/>
    <p:sldId id="321" r:id="rId6"/>
    <p:sldId id="257" r:id="rId7"/>
    <p:sldId id="262" r:id="rId8"/>
    <p:sldId id="319" r:id="rId9"/>
    <p:sldId id="313" r:id="rId10"/>
    <p:sldId id="320" r:id="rId11"/>
    <p:sldId id="315" r:id="rId12"/>
    <p:sldId id="317" r:id="rId13"/>
    <p:sldId id="267" r:id="rId14"/>
    <p:sldId id="260" r:id="rId15"/>
    <p:sldId id="318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D73F763-32F9-4204-8423-5F8F1E7913FA}">
          <p14:sldIdLst>
            <p14:sldId id="256"/>
            <p14:sldId id="321"/>
            <p14:sldId id="257"/>
            <p14:sldId id="262"/>
            <p14:sldId id="319"/>
            <p14:sldId id="313"/>
            <p14:sldId id="320"/>
            <p14:sldId id="315"/>
            <p14:sldId id="317"/>
            <p14:sldId id="267"/>
            <p14:sldId id="260"/>
            <p14:sldId id="318"/>
          </p14:sldIdLst>
        </p14:section>
        <p14:section name="Untitled Section" id="{4EA796A0-A9FC-45BF-8C81-FE82C0FE50AE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598D"/>
    <a:srgbClr val="646C92"/>
    <a:srgbClr val="5A6B76"/>
    <a:srgbClr val="5A6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5660" autoAdjust="0"/>
  </p:normalViewPr>
  <p:slideViewPr>
    <p:cSldViewPr snapToGrid="0">
      <p:cViewPr>
        <p:scale>
          <a:sx n="78" d="100"/>
          <a:sy n="78" d="100"/>
        </p:scale>
        <p:origin x="-180" y="-222"/>
      </p:cViewPr>
      <p:guideLst/>
    </p:cSldViewPr>
  </p:slideViewPr>
  <p:outlineViewPr>
    <p:cViewPr>
      <p:scale>
        <a:sx n="33" d="100"/>
        <a:sy n="33" d="100"/>
      </p:scale>
      <p:origin x="0" y="-446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149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E2-43DC-96C7-2366130C466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4E2-43DC-96C7-2366130C466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4E2-43DC-96C7-2366130C46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404928"/>
        <c:axId val="135588768"/>
      </c:barChart>
      <c:catAx>
        <c:axId val="127404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588768"/>
        <c:crosses val="autoZero"/>
        <c:auto val="1"/>
        <c:lblAlgn val="ctr"/>
        <c:lblOffset val="100"/>
        <c:noMultiLvlLbl val="0"/>
      </c:catAx>
      <c:valAx>
        <c:axId val="135588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404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C3B-4465-BCC2-991307EEC7E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C3B-4465-BCC2-991307EEC7E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C3B-4465-BCC2-991307EEC7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0544496"/>
        <c:axId val="135572928"/>
      </c:lineChart>
      <c:catAx>
        <c:axId val="850544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572928"/>
        <c:crosses val="autoZero"/>
        <c:auto val="1"/>
        <c:lblAlgn val="ctr"/>
        <c:lblOffset val="100"/>
        <c:noMultiLvlLbl val="0"/>
      </c:catAx>
      <c:valAx>
        <c:axId val="135572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0544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09B2FF-6A8B-4C8C-86D0-013250DB006C}" type="doc">
      <dgm:prSet loTypeId="urn:microsoft.com/office/officeart/2005/8/layout/hierarchy1" loCatId="hierarchy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DA50C94-68EC-4958-B1D9-4658044AE580}">
      <dgm:prSet/>
      <dgm:spPr/>
      <dgm:t>
        <a:bodyPr/>
        <a:lstStyle/>
        <a:p>
          <a:r>
            <a:rPr lang="en-US" dirty="0"/>
            <a:t>In the context of a company . Employees are the end users of products and services that the company purchases for them to use.   </a:t>
          </a:r>
        </a:p>
      </dgm:t>
    </dgm:pt>
    <dgm:pt modelId="{3D17E933-537C-4854-81F7-2F7477C00E26}" type="parTrans" cxnId="{B8EC0806-237E-41B7-898C-3284CA62FB61}">
      <dgm:prSet/>
      <dgm:spPr/>
      <dgm:t>
        <a:bodyPr/>
        <a:lstStyle/>
        <a:p>
          <a:endParaRPr lang="en-US"/>
        </a:p>
      </dgm:t>
    </dgm:pt>
    <dgm:pt modelId="{EDAC17D5-77EE-4E5F-AB8D-84339145D4E2}" type="sibTrans" cxnId="{B8EC0806-237E-41B7-898C-3284CA62FB61}">
      <dgm:prSet/>
      <dgm:spPr/>
      <dgm:t>
        <a:bodyPr/>
        <a:lstStyle/>
        <a:p>
          <a:endParaRPr lang="en-US"/>
        </a:p>
      </dgm:t>
    </dgm:pt>
    <dgm:pt modelId="{FB117134-BFEB-42F4-88F4-9E827689AC33}">
      <dgm:prSet/>
      <dgm:spPr/>
      <dgm:t>
        <a:bodyPr/>
        <a:lstStyle/>
        <a:p>
          <a:r>
            <a:rPr lang="en-US" dirty="0"/>
            <a:t>They are hands –on customers who work directly with product and tools to achieve their organization`s business goals.</a:t>
          </a:r>
        </a:p>
      </dgm:t>
    </dgm:pt>
    <dgm:pt modelId="{5C0B4749-BC57-4F11-970E-3746F705324F}" type="parTrans" cxnId="{447445AA-0963-4D06-AB68-42EF3C8CDAF4}">
      <dgm:prSet/>
      <dgm:spPr/>
      <dgm:t>
        <a:bodyPr/>
        <a:lstStyle/>
        <a:p>
          <a:endParaRPr lang="en-US"/>
        </a:p>
      </dgm:t>
    </dgm:pt>
    <dgm:pt modelId="{CCF99F00-C1E9-4FAA-85E5-22905F7D7E61}" type="sibTrans" cxnId="{447445AA-0963-4D06-AB68-42EF3C8CDAF4}">
      <dgm:prSet/>
      <dgm:spPr/>
      <dgm:t>
        <a:bodyPr/>
        <a:lstStyle/>
        <a:p>
          <a:endParaRPr lang="en-US"/>
        </a:p>
      </dgm:t>
    </dgm:pt>
    <dgm:pt modelId="{BAFCAAED-4385-4855-A1E5-F19699E354A0}" type="pres">
      <dgm:prSet presAssocID="{DC09B2FF-6A8B-4C8C-86D0-013250DB006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471B51B-6F65-4CF0-B0BE-31D907FA666A}" type="pres">
      <dgm:prSet presAssocID="{ADA50C94-68EC-4958-B1D9-4658044AE580}" presName="hierRoot1" presStyleCnt="0"/>
      <dgm:spPr/>
    </dgm:pt>
    <dgm:pt modelId="{A169413A-02F4-4398-8F9D-D4CF8E17A41F}" type="pres">
      <dgm:prSet presAssocID="{ADA50C94-68EC-4958-B1D9-4658044AE580}" presName="composite" presStyleCnt="0"/>
      <dgm:spPr/>
    </dgm:pt>
    <dgm:pt modelId="{CC588406-FBA7-49A0-A895-0B25AC5FCF03}" type="pres">
      <dgm:prSet presAssocID="{ADA50C94-68EC-4958-B1D9-4658044AE580}" presName="background" presStyleLbl="node0" presStyleIdx="0" presStyleCnt="2"/>
      <dgm:spPr/>
    </dgm:pt>
    <dgm:pt modelId="{0D719DF1-BBFA-45BF-AEED-C425355A1C97}" type="pres">
      <dgm:prSet presAssocID="{ADA50C94-68EC-4958-B1D9-4658044AE580}" presName="text" presStyleLbl="fgAcc0" presStyleIdx="0" presStyleCnt="2">
        <dgm:presLayoutVars>
          <dgm:chPref val="3"/>
        </dgm:presLayoutVars>
      </dgm:prSet>
      <dgm:spPr/>
    </dgm:pt>
    <dgm:pt modelId="{E63E94CA-ABB5-414E-A367-4B00E62C192F}" type="pres">
      <dgm:prSet presAssocID="{ADA50C94-68EC-4958-B1D9-4658044AE580}" presName="hierChild2" presStyleCnt="0"/>
      <dgm:spPr/>
    </dgm:pt>
    <dgm:pt modelId="{C0DF333D-C941-4EAF-878D-E32BFD1A2410}" type="pres">
      <dgm:prSet presAssocID="{FB117134-BFEB-42F4-88F4-9E827689AC33}" presName="hierRoot1" presStyleCnt="0"/>
      <dgm:spPr/>
    </dgm:pt>
    <dgm:pt modelId="{4C40E9C0-E76A-4C19-9651-078809EB2F8B}" type="pres">
      <dgm:prSet presAssocID="{FB117134-BFEB-42F4-88F4-9E827689AC33}" presName="composite" presStyleCnt="0"/>
      <dgm:spPr/>
    </dgm:pt>
    <dgm:pt modelId="{B97D67E6-A2BD-490D-8148-267BB007A103}" type="pres">
      <dgm:prSet presAssocID="{FB117134-BFEB-42F4-88F4-9E827689AC33}" presName="background" presStyleLbl="node0" presStyleIdx="1" presStyleCnt="2"/>
      <dgm:spPr/>
    </dgm:pt>
    <dgm:pt modelId="{762CE159-6DBF-40EC-AD8B-16C45C80BDA0}" type="pres">
      <dgm:prSet presAssocID="{FB117134-BFEB-42F4-88F4-9E827689AC33}" presName="text" presStyleLbl="fgAcc0" presStyleIdx="1" presStyleCnt="2" custScaleX="99048" custScaleY="100966">
        <dgm:presLayoutVars>
          <dgm:chPref val="3"/>
        </dgm:presLayoutVars>
      </dgm:prSet>
      <dgm:spPr/>
    </dgm:pt>
    <dgm:pt modelId="{E92215FF-95B0-4F64-91EE-8C00B39B5B04}" type="pres">
      <dgm:prSet presAssocID="{FB117134-BFEB-42F4-88F4-9E827689AC33}" presName="hierChild2" presStyleCnt="0"/>
      <dgm:spPr/>
    </dgm:pt>
  </dgm:ptLst>
  <dgm:cxnLst>
    <dgm:cxn modelId="{B8EC0806-237E-41B7-898C-3284CA62FB61}" srcId="{DC09B2FF-6A8B-4C8C-86D0-013250DB006C}" destId="{ADA50C94-68EC-4958-B1D9-4658044AE580}" srcOrd="0" destOrd="0" parTransId="{3D17E933-537C-4854-81F7-2F7477C00E26}" sibTransId="{EDAC17D5-77EE-4E5F-AB8D-84339145D4E2}"/>
    <dgm:cxn modelId="{E7810957-2C89-4B18-9A64-ACE728F60071}" type="presOf" srcId="{DC09B2FF-6A8B-4C8C-86D0-013250DB006C}" destId="{BAFCAAED-4385-4855-A1E5-F19699E354A0}" srcOrd="0" destOrd="0" presId="urn:microsoft.com/office/officeart/2005/8/layout/hierarchy1"/>
    <dgm:cxn modelId="{DF721887-29AF-4E0A-BB80-4844BBAFF5E1}" type="presOf" srcId="{FB117134-BFEB-42F4-88F4-9E827689AC33}" destId="{762CE159-6DBF-40EC-AD8B-16C45C80BDA0}" srcOrd="0" destOrd="0" presId="urn:microsoft.com/office/officeart/2005/8/layout/hierarchy1"/>
    <dgm:cxn modelId="{447445AA-0963-4D06-AB68-42EF3C8CDAF4}" srcId="{DC09B2FF-6A8B-4C8C-86D0-013250DB006C}" destId="{FB117134-BFEB-42F4-88F4-9E827689AC33}" srcOrd="1" destOrd="0" parTransId="{5C0B4749-BC57-4F11-970E-3746F705324F}" sibTransId="{CCF99F00-C1E9-4FAA-85E5-22905F7D7E61}"/>
    <dgm:cxn modelId="{53F63CFE-1754-4BF8-90C5-F650E642BACA}" type="presOf" srcId="{ADA50C94-68EC-4958-B1D9-4658044AE580}" destId="{0D719DF1-BBFA-45BF-AEED-C425355A1C97}" srcOrd="0" destOrd="0" presId="urn:microsoft.com/office/officeart/2005/8/layout/hierarchy1"/>
    <dgm:cxn modelId="{122DD5CF-BA1C-4C1B-AC17-C67EF8FFE218}" type="presParOf" srcId="{BAFCAAED-4385-4855-A1E5-F19699E354A0}" destId="{2471B51B-6F65-4CF0-B0BE-31D907FA666A}" srcOrd="0" destOrd="0" presId="urn:microsoft.com/office/officeart/2005/8/layout/hierarchy1"/>
    <dgm:cxn modelId="{FDCC17F9-4CE7-49DC-A75C-699370E3A6BE}" type="presParOf" srcId="{2471B51B-6F65-4CF0-B0BE-31D907FA666A}" destId="{A169413A-02F4-4398-8F9D-D4CF8E17A41F}" srcOrd="0" destOrd="0" presId="urn:microsoft.com/office/officeart/2005/8/layout/hierarchy1"/>
    <dgm:cxn modelId="{8E3BF9F7-D8F2-4A5A-953C-984786A5F399}" type="presParOf" srcId="{A169413A-02F4-4398-8F9D-D4CF8E17A41F}" destId="{CC588406-FBA7-49A0-A895-0B25AC5FCF03}" srcOrd="0" destOrd="0" presId="urn:microsoft.com/office/officeart/2005/8/layout/hierarchy1"/>
    <dgm:cxn modelId="{653B1A6E-5418-49B8-998B-86441B3E6693}" type="presParOf" srcId="{A169413A-02F4-4398-8F9D-D4CF8E17A41F}" destId="{0D719DF1-BBFA-45BF-AEED-C425355A1C97}" srcOrd="1" destOrd="0" presId="urn:microsoft.com/office/officeart/2005/8/layout/hierarchy1"/>
    <dgm:cxn modelId="{4633CEE4-35E1-4241-B31A-41E655338980}" type="presParOf" srcId="{2471B51B-6F65-4CF0-B0BE-31D907FA666A}" destId="{E63E94CA-ABB5-414E-A367-4B00E62C192F}" srcOrd="1" destOrd="0" presId="urn:microsoft.com/office/officeart/2005/8/layout/hierarchy1"/>
    <dgm:cxn modelId="{C5FE574C-963D-4AEC-8E30-C06C8DA918BF}" type="presParOf" srcId="{BAFCAAED-4385-4855-A1E5-F19699E354A0}" destId="{C0DF333D-C941-4EAF-878D-E32BFD1A2410}" srcOrd="1" destOrd="0" presId="urn:microsoft.com/office/officeart/2005/8/layout/hierarchy1"/>
    <dgm:cxn modelId="{89165FE3-8788-48A2-9FE3-1F0BC8946EF9}" type="presParOf" srcId="{C0DF333D-C941-4EAF-878D-E32BFD1A2410}" destId="{4C40E9C0-E76A-4C19-9651-078809EB2F8B}" srcOrd="0" destOrd="0" presId="urn:microsoft.com/office/officeart/2005/8/layout/hierarchy1"/>
    <dgm:cxn modelId="{AA666ADE-5855-4695-9CCF-BFA7966F6956}" type="presParOf" srcId="{4C40E9C0-E76A-4C19-9651-078809EB2F8B}" destId="{B97D67E6-A2BD-490D-8148-267BB007A103}" srcOrd="0" destOrd="0" presId="urn:microsoft.com/office/officeart/2005/8/layout/hierarchy1"/>
    <dgm:cxn modelId="{D0A404B1-A3D6-4D3B-9DEE-76305E878192}" type="presParOf" srcId="{4C40E9C0-E76A-4C19-9651-078809EB2F8B}" destId="{762CE159-6DBF-40EC-AD8B-16C45C80BDA0}" srcOrd="1" destOrd="0" presId="urn:microsoft.com/office/officeart/2005/8/layout/hierarchy1"/>
    <dgm:cxn modelId="{DFF40E08-3FEB-49EF-8094-DDF2245F8954}" type="presParOf" srcId="{C0DF333D-C941-4EAF-878D-E32BFD1A2410}" destId="{E92215FF-95B0-4F64-91EE-8C00B39B5B0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E6DDE7-17AF-41DC-928F-D75609FB35B7}" type="doc">
      <dgm:prSet loTypeId="urn:microsoft.com/office/officeart/2005/8/layout/arrow5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548C004-0E79-4BC9-9A17-52813CAA6CF1}">
      <dgm:prSet/>
      <dgm:spPr/>
      <dgm:t>
        <a:bodyPr/>
        <a:lstStyle/>
        <a:p>
          <a:r>
            <a:rPr lang="en-US" dirty="0"/>
            <a:t>6.State: The state or region where the employee is located. </a:t>
          </a:r>
        </a:p>
      </dgm:t>
    </dgm:pt>
    <dgm:pt modelId="{208DD116-5432-40A4-A970-24D351944F33}" type="parTrans" cxnId="{32F2A23D-B845-410D-80D7-3ABD6A793294}">
      <dgm:prSet/>
      <dgm:spPr/>
      <dgm:t>
        <a:bodyPr/>
        <a:lstStyle/>
        <a:p>
          <a:endParaRPr lang="en-US"/>
        </a:p>
      </dgm:t>
    </dgm:pt>
    <dgm:pt modelId="{CEFECDB5-87CA-4AD4-9FFA-FC575126F97F}" type="sibTrans" cxnId="{32F2A23D-B845-410D-80D7-3ABD6A793294}">
      <dgm:prSet/>
      <dgm:spPr/>
      <dgm:t>
        <a:bodyPr/>
        <a:lstStyle/>
        <a:p>
          <a:endParaRPr lang="en-US"/>
        </a:p>
      </dgm:t>
    </dgm:pt>
    <dgm:pt modelId="{CB580D56-E798-48D2-A49D-C388EC38632C}">
      <dgm:prSet/>
      <dgm:spPr/>
      <dgm:t>
        <a:bodyPr/>
        <a:lstStyle/>
        <a:p>
          <a:r>
            <a:rPr lang="en-US" dirty="0"/>
            <a:t>7.Jobs Function : A brief description of the employee`s primary job function or role. </a:t>
          </a:r>
        </a:p>
      </dgm:t>
    </dgm:pt>
    <dgm:pt modelId="{03BF22CE-C6B1-4DAE-AB0E-8AFE05FC2701}" type="parTrans" cxnId="{04253841-1432-4FFE-84A9-A26F9F2FD03D}">
      <dgm:prSet/>
      <dgm:spPr/>
      <dgm:t>
        <a:bodyPr/>
        <a:lstStyle/>
        <a:p>
          <a:endParaRPr lang="en-US"/>
        </a:p>
      </dgm:t>
    </dgm:pt>
    <dgm:pt modelId="{D09FDD63-75EF-4D40-A172-87B0033B417C}" type="sibTrans" cxnId="{04253841-1432-4FFE-84A9-A26F9F2FD03D}">
      <dgm:prSet/>
      <dgm:spPr/>
      <dgm:t>
        <a:bodyPr/>
        <a:lstStyle/>
        <a:p>
          <a:endParaRPr lang="en-US"/>
        </a:p>
      </dgm:t>
    </dgm:pt>
    <dgm:pt modelId="{00681498-2DA2-402A-A42A-70224BA27379}">
      <dgm:prSet/>
      <dgm:spPr/>
      <dgm:t>
        <a:bodyPr/>
        <a:lstStyle/>
        <a:p>
          <a:r>
            <a:rPr lang="en-US" dirty="0"/>
            <a:t>8.Gender : A code representing the gender of the employee`s (e.g. M For male ,F for female ,N for non-binary). </a:t>
          </a:r>
        </a:p>
      </dgm:t>
    </dgm:pt>
    <dgm:pt modelId="{61F25558-63FF-4F5A-B6E1-6661CA67C04E}" type="parTrans" cxnId="{ADE7FE9A-C9AC-4E5B-BAE2-DB2C1334B5F8}">
      <dgm:prSet/>
      <dgm:spPr/>
      <dgm:t>
        <a:bodyPr/>
        <a:lstStyle/>
        <a:p>
          <a:endParaRPr lang="en-US"/>
        </a:p>
      </dgm:t>
    </dgm:pt>
    <dgm:pt modelId="{17D1212A-05D6-4341-AD67-1EF7F7E3EEF1}" type="sibTrans" cxnId="{ADE7FE9A-C9AC-4E5B-BAE2-DB2C1334B5F8}">
      <dgm:prSet/>
      <dgm:spPr/>
      <dgm:t>
        <a:bodyPr/>
        <a:lstStyle/>
        <a:p>
          <a:endParaRPr lang="en-US"/>
        </a:p>
      </dgm:t>
    </dgm:pt>
    <dgm:pt modelId="{EC0492B9-CE2C-4F29-A4D0-C45EE8166B46}">
      <dgm:prSet/>
      <dgm:spPr/>
      <dgm:t>
        <a:bodyPr/>
        <a:lstStyle/>
        <a:p>
          <a:r>
            <a:rPr lang="en-US" dirty="0"/>
            <a:t>9.Performance Score : A score indicating the employee`s performance level. </a:t>
          </a:r>
        </a:p>
      </dgm:t>
    </dgm:pt>
    <dgm:pt modelId="{0E6B8A61-319F-4CAA-9B29-A239EDA62460}" type="parTrans" cxnId="{C33A00CD-3E9D-4725-8179-DB32E2181C87}">
      <dgm:prSet/>
      <dgm:spPr/>
      <dgm:t>
        <a:bodyPr/>
        <a:lstStyle/>
        <a:p>
          <a:endParaRPr lang="en-US"/>
        </a:p>
      </dgm:t>
    </dgm:pt>
    <dgm:pt modelId="{15D97B97-3327-43D1-BF20-CFD819B316E9}" type="sibTrans" cxnId="{C33A00CD-3E9D-4725-8179-DB32E2181C87}">
      <dgm:prSet/>
      <dgm:spPr/>
      <dgm:t>
        <a:bodyPr/>
        <a:lstStyle/>
        <a:p>
          <a:endParaRPr lang="en-US"/>
        </a:p>
      </dgm:t>
    </dgm:pt>
    <dgm:pt modelId="{D59BAF7F-7478-4A7E-92E1-E33C871DFD3D}">
      <dgm:prSet/>
      <dgm:spPr/>
      <dgm:t>
        <a:bodyPr/>
        <a:lstStyle/>
        <a:p>
          <a:r>
            <a:rPr lang="en-US" dirty="0"/>
            <a:t>10.Current Employee Rating : The  current rating or evaluating of the employee`s overall performance. </a:t>
          </a:r>
        </a:p>
      </dgm:t>
    </dgm:pt>
    <dgm:pt modelId="{FF62EF97-EB32-4918-A6B6-9B00FE645EB8}" type="parTrans" cxnId="{C00C8EA2-F6D9-4CE3-BDDB-A09F28D1AFF2}">
      <dgm:prSet/>
      <dgm:spPr/>
      <dgm:t>
        <a:bodyPr/>
        <a:lstStyle/>
        <a:p>
          <a:endParaRPr lang="en-US"/>
        </a:p>
      </dgm:t>
    </dgm:pt>
    <dgm:pt modelId="{3D333A3E-6283-47B7-8AF8-1E0F7808867F}" type="sibTrans" cxnId="{C00C8EA2-F6D9-4CE3-BDDB-A09F28D1AFF2}">
      <dgm:prSet/>
      <dgm:spPr/>
      <dgm:t>
        <a:bodyPr/>
        <a:lstStyle/>
        <a:p>
          <a:endParaRPr lang="en-US"/>
        </a:p>
      </dgm:t>
    </dgm:pt>
    <dgm:pt modelId="{D476A4B6-9353-49BC-BB80-429E3AAF7FB5}" type="pres">
      <dgm:prSet presAssocID="{DDE6DDE7-17AF-41DC-928F-D75609FB35B7}" presName="diagram" presStyleCnt="0">
        <dgm:presLayoutVars>
          <dgm:dir/>
          <dgm:resizeHandles val="exact"/>
        </dgm:presLayoutVars>
      </dgm:prSet>
      <dgm:spPr/>
    </dgm:pt>
    <dgm:pt modelId="{0698E148-D5E8-443B-8A50-DCBB03540B60}" type="pres">
      <dgm:prSet presAssocID="{D548C004-0E79-4BC9-9A17-52813CAA6CF1}" presName="arrow" presStyleLbl="node1" presStyleIdx="0" presStyleCnt="5">
        <dgm:presLayoutVars>
          <dgm:bulletEnabled val="1"/>
        </dgm:presLayoutVars>
      </dgm:prSet>
      <dgm:spPr/>
    </dgm:pt>
    <dgm:pt modelId="{894ADEDD-4548-42D5-9331-334691DEB07C}" type="pres">
      <dgm:prSet presAssocID="{CB580D56-E798-48D2-A49D-C388EC38632C}" presName="arrow" presStyleLbl="node1" presStyleIdx="1" presStyleCnt="5">
        <dgm:presLayoutVars>
          <dgm:bulletEnabled val="1"/>
        </dgm:presLayoutVars>
      </dgm:prSet>
      <dgm:spPr/>
    </dgm:pt>
    <dgm:pt modelId="{BE6B34A8-31A1-462E-AF60-17FA16BAD899}" type="pres">
      <dgm:prSet presAssocID="{00681498-2DA2-402A-A42A-70224BA27379}" presName="arrow" presStyleLbl="node1" presStyleIdx="2" presStyleCnt="5">
        <dgm:presLayoutVars>
          <dgm:bulletEnabled val="1"/>
        </dgm:presLayoutVars>
      </dgm:prSet>
      <dgm:spPr/>
    </dgm:pt>
    <dgm:pt modelId="{5C4D0FB3-64D4-4A77-9DC9-D82FF5AC8B90}" type="pres">
      <dgm:prSet presAssocID="{EC0492B9-CE2C-4F29-A4D0-C45EE8166B46}" presName="arrow" presStyleLbl="node1" presStyleIdx="3" presStyleCnt="5">
        <dgm:presLayoutVars>
          <dgm:bulletEnabled val="1"/>
        </dgm:presLayoutVars>
      </dgm:prSet>
      <dgm:spPr/>
    </dgm:pt>
    <dgm:pt modelId="{FE61B294-D8D4-43D2-B98E-A51AB4621A0A}" type="pres">
      <dgm:prSet presAssocID="{D59BAF7F-7478-4A7E-92E1-E33C871DFD3D}" presName="arrow" presStyleLbl="node1" presStyleIdx="4" presStyleCnt="5">
        <dgm:presLayoutVars>
          <dgm:bulletEnabled val="1"/>
        </dgm:presLayoutVars>
      </dgm:prSet>
      <dgm:spPr/>
    </dgm:pt>
  </dgm:ptLst>
  <dgm:cxnLst>
    <dgm:cxn modelId="{0AABAA0C-C143-47FD-ACD9-22298DB49464}" type="presOf" srcId="{D548C004-0E79-4BC9-9A17-52813CAA6CF1}" destId="{0698E148-D5E8-443B-8A50-DCBB03540B60}" srcOrd="0" destOrd="0" presId="urn:microsoft.com/office/officeart/2005/8/layout/arrow5"/>
    <dgm:cxn modelId="{83C81326-43E3-4071-89AD-2C5252F40F37}" type="presOf" srcId="{CB580D56-E798-48D2-A49D-C388EC38632C}" destId="{894ADEDD-4548-42D5-9331-334691DEB07C}" srcOrd="0" destOrd="0" presId="urn:microsoft.com/office/officeart/2005/8/layout/arrow5"/>
    <dgm:cxn modelId="{32F2A23D-B845-410D-80D7-3ABD6A793294}" srcId="{DDE6DDE7-17AF-41DC-928F-D75609FB35B7}" destId="{D548C004-0E79-4BC9-9A17-52813CAA6CF1}" srcOrd="0" destOrd="0" parTransId="{208DD116-5432-40A4-A970-24D351944F33}" sibTransId="{CEFECDB5-87CA-4AD4-9FFA-FC575126F97F}"/>
    <dgm:cxn modelId="{04253841-1432-4FFE-84A9-A26F9F2FD03D}" srcId="{DDE6DDE7-17AF-41DC-928F-D75609FB35B7}" destId="{CB580D56-E798-48D2-A49D-C388EC38632C}" srcOrd="1" destOrd="0" parTransId="{03BF22CE-C6B1-4DAE-AB0E-8AFE05FC2701}" sibTransId="{D09FDD63-75EF-4D40-A172-87B0033B417C}"/>
    <dgm:cxn modelId="{D90FDB87-7F87-4CA6-9E67-EE65D4CC9407}" type="presOf" srcId="{00681498-2DA2-402A-A42A-70224BA27379}" destId="{BE6B34A8-31A1-462E-AF60-17FA16BAD899}" srcOrd="0" destOrd="0" presId="urn:microsoft.com/office/officeart/2005/8/layout/arrow5"/>
    <dgm:cxn modelId="{ADE7FE9A-C9AC-4E5B-BAE2-DB2C1334B5F8}" srcId="{DDE6DDE7-17AF-41DC-928F-D75609FB35B7}" destId="{00681498-2DA2-402A-A42A-70224BA27379}" srcOrd="2" destOrd="0" parTransId="{61F25558-63FF-4F5A-B6E1-6661CA67C04E}" sibTransId="{17D1212A-05D6-4341-AD67-1EF7F7E3EEF1}"/>
    <dgm:cxn modelId="{C00C8EA2-F6D9-4CE3-BDDB-A09F28D1AFF2}" srcId="{DDE6DDE7-17AF-41DC-928F-D75609FB35B7}" destId="{D59BAF7F-7478-4A7E-92E1-E33C871DFD3D}" srcOrd="4" destOrd="0" parTransId="{FF62EF97-EB32-4918-A6B6-9B00FE645EB8}" sibTransId="{3D333A3E-6283-47B7-8AF8-1E0F7808867F}"/>
    <dgm:cxn modelId="{C33A00CD-3E9D-4725-8179-DB32E2181C87}" srcId="{DDE6DDE7-17AF-41DC-928F-D75609FB35B7}" destId="{EC0492B9-CE2C-4F29-A4D0-C45EE8166B46}" srcOrd="3" destOrd="0" parTransId="{0E6B8A61-319F-4CAA-9B29-A239EDA62460}" sibTransId="{15D97B97-3327-43D1-BF20-CFD819B316E9}"/>
    <dgm:cxn modelId="{D0FA3EDE-C377-44C8-830C-5C454DC18EEA}" type="presOf" srcId="{EC0492B9-CE2C-4F29-A4D0-C45EE8166B46}" destId="{5C4D0FB3-64D4-4A77-9DC9-D82FF5AC8B90}" srcOrd="0" destOrd="0" presId="urn:microsoft.com/office/officeart/2005/8/layout/arrow5"/>
    <dgm:cxn modelId="{CFC66AE9-2E92-4392-8AD9-9C5A1C9BCA08}" type="presOf" srcId="{D59BAF7F-7478-4A7E-92E1-E33C871DFD3D}" destId="{FE61B294-D8D4-43D2-B98E-A51AB4621A0A}" srcOrd="0" destOrd="0" presId="urn:microsoft.com/office/officeart/2005/8/layout/arrow5"/>
    <dgm:cxn modelId="{DCB364F9-B194-4636-95AB-5CEFA6FB219A}" type="presOf" srcId="{DDE6DDE7-17AF-41DC-928F-D75609FB35B7}" destId="{D476A4B6-9353-49BC-BB80-429E3AAF7FB5}" srcOrd="0" destOrd="0" presId="urn:microsoft.com/office/officeart/2005/8/layout/arrow5"/>
    <dgm:cxn modelId="{7A3D144F-7E5C-417B-BB2D-93EB298E1F5E}" type="presParOf" srcId="{D476A4B6-9353-49BC-BB80-429E3AAF7FB5}" destId="{0698E148-D5E8-443B-8A50-DCBB03540B60}" srcOrd="0" destOrd="0" presId="urn:microsoft.com/office/officeart/2005/8/layout/arrow5"/>
    <dgm:cxn modelId="{244373F1-2C2E-4911-88CC-A201604DC3AF}" type="presParOf" srcId="{D476A4B6-9353-49BC-BB80-429E3AAF7FB5}" destId="{894ADEDD-4548-42D5-9331-334691DEB07C}" srcOrd="1" destOrd="0" presId="urn:microsoft.com/office/officeart/2005/8/layout/arrow5"/>
    <dgm:cxn modelId="{0891490C-3693-4303-AC41-A5C5F95A349C}" type="presParOf" srcId="{D476A4B6-9353-49BC-BB80-429E3AAF7FB5}" destId="{BE6B34A8-31A1-462E-AF60-17FA16BAD899}" srcOrd="2" destOrd="0" presId="urn:microsoft.com/office/officeart/2005/8/layout/arrow5"/>
    <dgm:cxn modelId="{44FF1DC3-E7DA-441F-B2D8-8605DAF74E1F}" type="presParOf" srcId="{D476A4B6-9353-49BC-BB80-429E3AAF7FB5}" destId="{5C4D0FB3-64D4-4A77-9DC9-D82FF5AC8B90}" srcOrd="3" destOrd="0" presId="urn:microsoft.com/office/officeart/2005/8/layout/arrow5"/>
    <dgm:cxn modelId="{4A727FF8-0BD6-42D1-BA14-9B38CC6E2E81}" type="presParOf" srcId="{D476A4B6-9353-49BC-BB80-429E3AAF7FB5}" destId="{FE61B294-D8D4-43D2-B98E-A51AB4621A0A}" srcOrd="4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588406-FBA7-49A0-A895-0B25AC5FCF03}">
      <dsp:nvSpPr>
        <dsp:cNvPr id="0" name=""/>
        <dsp:cNvSpPr/>
      </dsp:nvSpPr>
      <dsp:spPr>
        <a:xfrm>
          <a:off x="750453" y="1427"/>
          <a:ext cx="3376598" cy="2144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719DF1-BBFA-45BF-AEED-C425355A1C97}">
      <dsp:nvSpPr>
        <dsp:cNvPr id="0" name=""/>
        <dsp:cNvSpPr/>
      </dsp:nvSpPr>
      <dsp:spPr>
        <a:xfrm>
          <a:off x="1125630" y="357845"/>
          <a:ext cx="3376598" cy="214413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 the context of a company . Employees are the end users of products and services that the company purchases for them to use.   </a:t>
          </a:r>
        </a:p>
      </dsp:txBody>
      <dsp:txXfrm>
        <a:off x="1188430" y="420645"/>
        <a:ext cx="3250998" cy="2018539"/>
      </dsp:txXfrm>
    </dsp:sp>
    <dsp:sp modelId="{B97D67E6-A2BD-490D-8148-267BB007A103}">
      <dsp:nvSpPr>
        <dsp:cNvPr id="0" name=""/>
        <dsp:cNvSpPr/>
      </dsp:nvSpPr>
      <dsp:spPr>
        <a:xfrm>
          <a:off x="4877406" y="1427"/>
          <a:ext cx="3344452" cy="216485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62CE159-6DBF-40EC-AD8B-16C45C80BDA0}">
      <dsp:nvSpPr>
        <dsp:cNvPr id="0" name=""/>
        <dsp:cNvSpPr/>
      </dsp:nvSpPr>
      <dsp:spPr>
        <a:xfrm>
          <a:off x="5252583" y="357845"/>
          <a:ext cx="3344452" cy="21648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They are hands –on customers who work directly with product and tools to achieve their organization`s business goals.</a:t>
          </a:r>
        </a:p>
      </dsp:txBody>
      <dsp:txXfrm>
        <a:off x="5315989" y="421251"/>
        <a:ext cx="3217640" cy="2038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98E148-D5E8-443B-8A50-DCBB03540B60}">
      <dsp:nvSpPr>
        <dsp:cNvPr id="0" name=""/>
        <dsp:cNvSpPr/>
      </dsp:nvSpPr>
      <dsp:spPr>
        <a:xfrm>
          <a:off x="1522790" y="24138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6.State: The state or region where the employee is located. </a:t>
          </a:r>
        </a:p>
      </dsp:txBody>
      <dsp:txXfrm>
        <a:off x="1975832" y="24138"/>
        <a:ext cx="906084" cy="1495039"/>
      </dsp:txXfrm>
    </dsp:sp>
    <dsp:sp modelId="{894ADEDD-4548-42D5-9331-334691DEB07C}">
      <dsp:nvSpPr>
        <dsp:cNvPr id="0" name=""/>
        <dsp:cNvSpPr/>
      </dsp:nvSpPr>
      <dsp:spPr>
        <a:xfrm rot="4320000">
          <a:off x="3044291" y="1129573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7.Jobs Function : A brief description of the employee`s primary job function or role. </a:t>
          </a:r>
        </a:p>
      </dsp:txBody>
      <dsp:txXfrm rot="-5400000">
        <a:off x="3353660" y="1533615"/>
        <a:ext cx="1495039" cy="906084"/>
      </dsp:txXfrm>
    </dsp:sp>
    <dsp:sp modelId="{BE6B34A8-31A1-462E-AF60-17FA16BAD899}">
      <dsp:nvSpPr>
        <dsp:cNvPr id="0" name=""/>
        <dsp:cNvSpPr/>
      </dsp:nvSpPr>
      <dsp:spPr>
        <a:xfrm rot="8640000">
          <a:off x="2463129" y="2918204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8.Gender : A code representing the gender of the employee`s (e.g. M For male ,F for female ,N for non-binary). </a:t>
          </a:r>
        </a:p>
      </dsp:txBody>
      <dsp:txXfrm rot="10800000">
        <a:off x="3009373" y="3205050"/>
        <a:ext cx="906084" cy="1495039"/>
      </dsp:txXfrm>
    </dsp:sp>
    <dsp:sp modelId="{5C4D0FB3-64D4-4A77-9DC9-D82FF5AC8B90}">
      <dsp:nvSpPr>
        <dsp:cNvPr id="0" name=""/>
        <dsp:cNvSpPr/>
      </dsp:nvSpPr>
      <dsp:spPr>
        <a:xfrm rot="12960000">
          <a:off x="582451" y="2918204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9.Performance Score : A score indicating the employee`s performance level. </a:t>
          </a:r>
        </a:p>
      </dsp:txBody>
      <dsp:txXfrm rot="10800000">
        <a:off x="942291" y="3205050"/>
        <a:ext cx="906084" cy="1495039"/>
      </dsp:txXfrm>
    </dsp:sp>
    <dsp:sp modelId="{FE61B294-D8D4-43D2-B98E-A51AB4621A0A}">
      <dsp:nvSpPr>
        <dsp:cNvPr id="0" name=""/>
        <dsp:cNvSpPr/>
      </dsp:nvSpPr>
      <dsp:spPr>
        <a:xfrm rot="17280000">
          <a:off x="1290" y="1129573"/>
          <a:ext cx="1812168" cy="181216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10.Current Employee Rating : The  current rating or evaluating of the employee`s overall performance. </a:t>
          </a:r>
        </a:p>
      </dsp:txBody>
      <dsp:txXfrm rot="5400000">
        <a:off x="9051" y="1533615"/>
        <a:ext cx="1495039" cy="9060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E52182-8ED2-2CD9-1769-D9951A9939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73A34-C368-6B6E-8816-ABC664A857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FBC06-9676-42B7-A8B4-279236EF9829}" type="datetimeFigureOut">
              <a:rPr lang="en-US" smtClean="0"/>
              <a:t>01/09/2024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355158-3742-8894-B074-C872916FE8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6B5579-9D25-81D6-8171-2F8C3F5377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3735C-CF2D-4272-874B-84D65FE3CA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5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3451-F71A-45EA-8B10-04A09C28CC19}" type="datetimeFigureOut">
              <a:rPr lang="en-US" smtClean="0"/>
              <a:t>01/09/2024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B270D-091D-4ED2-8C85-0898DD7D9F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141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2230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940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32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65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27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775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98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442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922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879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918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86118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30882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480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12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48899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364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85875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435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23264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522" y="298564"/>
            <a:ext cx="4650901" cy="6260873"/>
          </a:xfrm>
        </p:spPr>
        <p:txBody>
          <a:bodyPr anchor="ctr">
            <a:no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8361808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F9E50B4-1616-9029-9FC0-901DDF9BF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9680" y="0"/>
            <a:ext cx="77423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07" y="430521"/>
            <a:ext cx="3389065" cy="1847528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54839" y="251182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4FFBCF-911F-5818-60FE-B018CA67735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0307" y="2745610"/>
            <a:ext cx="3389065" cy="3499611"/>
          </a:xfrm>
        </p:spPr>
        <p:txBody>
          <a:bodyPr>
            <a:normAutofit/>
          </a:bodyPr>
          <a:lstStyle>
            <a:lvl1pPr marL="0" indent="0" algn="ctr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>
              <a:buNone/>
              <a:defRPr/>
            </a:lvl2pPr>
            <a:lvl3pPr marL="720000" indent="0">
              <a:buNone/>
              <a:defRPr/>
            </a:lvl3pPr>
            <a:lvl4pPr marL="1080000" indent="0">
              <a:buNone/>
              <a:defRPr/>
            </a:lvl4pPr>
            <a:lvl5pPr marL="1440000" indent="0">
              <a:buNone/>
              <a:defRPr/>
            </a:lvl5pPr>
          </a:lstStyle>
          <a:p>
            <a:pPr marL="0" indent="0" algn="ctr">
              <a:buNone/>
            </a:pPr>
            <a:r>
              <a:rPr lang="en-US" dirty="0"/>
              <a:t>Click to add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79988" y="430521"/>
            <a:ext cx="6681704" cy="601926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10567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878587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0"/>
            <a:ext cx="5170860" cy="4869882"/>
          </a:xfrm>
        </p:spPr>
        <p:txBody>
          <a:bodyPr anchor="ctr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D3DA45-FD99-405B-8BF9-260DD97C0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C2A03C-F372-4C6D-929D-FD97AD439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FEDBB3-0BD6-41BC-BB57-9FEC2E96C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D12B81D-3F14-4DA1-BECA-6698248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EA11E57D-88DD-4899-907A-2A5772002F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7A5AEE18-30A4-4777-975F-02D107A171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9EA21FB-AE36-478E-9770-CB84281439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C45D5C4-2D3A-4F84-BED1-D9B75234B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259762E8-7432-4501-9FE5-92B04D37C7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FF91FD3E-0148-4B50-8906-7D9CD382A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506FA1AD-488A-4FD4-A79F-4343698EA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E79776F-EEB5-464D-19DD-92EC7B3B3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09A16CC-7006-C92A-F15C-618A3235A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35D8D8D-001E-352F-FE03-CC3EE1D7C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1CE1C6F-D1A5-FD45-5120-8F87F05DCF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:a16="http://schemas.microsoft.com/office/drawing/2014/main" id="{FE946A41-95B9-A9F4-17ED-A011312446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:a16="http://schemas.microsoft.com/office/drawing/2014/main" id="{FDFB515A-8805-F10C-2933-35BDDF1DD3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:a16="http://schemas.microsoft.com/office/drawing/2014/main" id="{F63B17C2-189B-28FA-8876-976CC481C7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613E90FB-54AC-A2FC-9D01-C95ACC91FC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5" name="Freeform 68">
                  <a:extLst>
                    <a:ext uri="{FF2B5EF4-FFF2-40B4-BE49-F238E27FC236}">
                      <a16:creationId xmlns:a16="http://schemas.microsoft.com/office/drawing/2014/main" id="{58A6A556-AB2C-1636-63D4-9E2806E3671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A43047F1-413F-99DB-01CC-293FC1813A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47C2B72F-C97F-770D-5F99-50DD97EB27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8135915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1"/>
            <a:ext cx="5160757" cy="2972990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7">
            <a:extLst>
              <a:ext uri="{FF2B5EF4-FFF2-40B4-BE49-F238E27FC236}">
                <a16:creationId xmlns:a16="http://schemas.microsoft.com/office/drawing/2014/main" id="{C2777538-58E6-494C-A27B-B70346B0F3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2643" y="4081727"/>
            <a:ext cx="5160757" cy="1780513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lang="en-US" sz="1800" kern="1200" cap="all" spc="3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>
                <a:cs typeface="Calibri"/>
              </a:rPr>
              <a:t>Click to add subtitle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41D5DFE-8F3F-B784-41B0-31F1C534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78FF8C9-13C5-56E2-15F0-726312FF5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4867E99-B662-B6E9-E6E5-C3407AF41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7278895-DA26-C127-87C0-697FD9488C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830A98F7-AE8F-57AF-4A98-D9FDD5E348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04E85AAB-DBFC-9EFB-0839-BD3BF907CB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FB82D752-7675-919F-1F4E-A662D638C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315DAC7-8F1F-7516-6093-EF240456E2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8784DA3A-66FB-8A56-0830-9C7BAE1BDF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17465245-FA5B-23A6-733F-92E4C7D22B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E5934380-F9D4-5C01-360B-793C27BC6B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CD2A0D6-CCC5-0E52-3DEA-FC7EDC9C4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52F4BA-7236-1B1C-5216-B9BE515C7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555DC04-CCBE-6784-2184-F53E6BB5E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B9A340D-1663-7DA9-73AE-9B675EF50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8" name="Freeform 68">
                  <a:extLst>
                    <a:ext uri="{FF2B5EF4-FFF2-40B4-BE49-F238E27FC236}">
                      <a16:creationId xmlns:a16="http://schemas.microsoft.com/office/drawing/2014/main" id="{79252168-D1D9-C3CD-EFC8-41C970A058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69">
                  <a:extLst>
                    <a:ext uri="{FF2B5EF4-FFF2-40B4-BE49-F238E27FC236}">
                      <a16:creationId xmlns:a16="http://schemas.microsoft.com/office/drawing/2014/main" id="{BD3D9A06-E42E-5D13-8785-3C0D11DE16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Line 70">
                  <a:extLst>
                    <a:ext uri="{FF2B5EF4-FFF2-40B4-BE49-F238E27FC236}">
                      <a16:creationId xmlns:a16="http://schemas.microsoft.com/office/drawing/2014/main" id="{21834AF8-71F0-5841-4EC6-634FD9FE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2D1C1DDF-35C6-613D-DA7C-81FC3E0E9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5" name="Freeform 68">
                  <a:extLst>
                    <a:ext uri="{FF2B5EF4-FFF2-40B4-BE49-F238E27FC236}">
                      <a16:creationId xmlns:a16="http://schemas.microsoft.com/office/drawing/2014/main" id="{F63E067E-30E2-CF93-0F3E-7766C716D4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9">
                  <a:extLst>
                    <a:ext uri="{FF2B5EF4-FFF2-40B4-BE49-F238E27FC236}">
                      <a16:creationId xmlns:a16="http://schemas.microsoft.com/office/drawing/2014/main" id="{E1121437-B5EB-87F8-77CC-3B28244521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Line 70">
                  <a:extLst>
                    <a:ext uri="{FF2B5EF4-FFF2-40B4-BE49-F238E27FC236}">
                      <a16:creationId xmlns:a16="http://schemas.microsoft.com/office/drawing/2014/main" id="{0FC3E6C1-F30C-BEBC-7EBD-1D93DCD05B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770844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7D905AD-2C09-A80F-FBF0-4F45A7A148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3" y="400049"/>
            <a:ext cx="8647721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6F87AC4-493F-1EB8-D127-C21530FA824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3" y="1997132"/>
            <a:ext cx="8652793" cy="4232218"/>
          </a:xfrm>
        </p:spPr>
        <p:txBody>
          <a:bodyPr lIns="0">
            <a:normAutofit/>
          </a:bodyPr>
          <a:lstStyle>
            <a:lvl1pPr marL="28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100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3pPr>
            <a:lvl4pPr marL="136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4pPr>
            <a:lvl5pPr marL="172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BBE6897-C551-2BCB-F552-C4B761D2C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8215B7C-A98D-6F6C-9039-6F2AAEEFD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184D4E7B-7775-1603-2C3F-5C2653577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6F97B093-B348-8A25-789A-743A43E9038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0732DEA9-6233-9CDE-64C6-744FC6CD6E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Rectangle 30">
                  <a:extLst>
                    <a:ext uri="{FF2B5EF4-FFF2-40B4-BE49-F238E27FC236}">
                      <a16:creationId xmlns:a16="http://schemas.microsoft.com/office/drawing/2014/main" id="{9274C521-E533-D3E5-CE64-E3A3AEC0FE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2C69CF99-91AA-9E24-24AE-5A89748B46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A35D6C12-B227-D277-0499-FA2765DB20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01FCD87F-4621-47F3-CC5C-A1A8F67332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CA7C3364-8305-C08F-4132-18DA2D39BF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8093390-6F0E-5ED5-5DAF-40FF11548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EAA9FA7-0165-F161-72DC-F2E001FCF3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4" name="Freeform 68">
                  <a:extLst>
                    <a:ext uri="{FF2B5EF4-FFF2-40B4-BE49-F238E27FC236}">
                      <a16:creationId xmlns:a16="http://schemas.microsoft.com/office/drawing/2014/main" id="{9F185D91-004D-5474-3DD0-9153A2AEA2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Freeform 69">
                  <a:extLst>
                    <a:ext uri="{FF2B5EF4-FFF2-40B4-BE49-F238E27FC236}">
                      <a16:creationId xmlns:a16="http://schemas.microsoft.com/office/drawing/2014/main" id="{D995CD54-9374-D2B3-957D-6925B750A6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3" name="Line 70">
                <a:extLst>
                  <a:ext uri="{FF2B5EF4-FFF2-40B4-BE49-F238E27FC236}">
                    <a16:creationId xmlns:a16="http://schemas.microsoft.com/office/drawing/2014/main" id="{EDCD4830-6A47-A59E-6569-B352E6D66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000E8D63-E827-790A-519A-B36BFBDEB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3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A908D1ED-4589-9577-8D42-858F2E005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657C24A-988F-290D-0D82-858C3E574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3AB3F4C6-5635-3075-CCEA-4675932DD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02F5D12D-62A1-0F12-12B0-572BA5657E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E47EADA3-585F-FC49-7481-AF5B4DA093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6" name="Rectangle 30">
                  <a:extLst>
                    <a:ext uri="{FF2B5EF4-FFF2-40B4-BE49-F238E27FC236}">
                      <a16:creationId xmlns:a16="http://schemas.microsoft.com/office/drawing/2014/main" id="{DFB52899-BBD4-527C-5990-88BF84565D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7" name="Rectangle 30">
                  <a:extLst>
                    <a:ext uri="{FF2B5EF4-FFF2-40B4-BE49-F238E27FC236}">
                      <a16:creationId xmlns:a16="http://schemas.microsoft.com/office/drawing/2014/main" id="{653A3527-A6E3-89A6-71ED-9A7D8EBA4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CD03B7A9-CD70-40B9-650E-43C78D4F16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451CBB11-40F3-F130-BA91-6311C58CB1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2CCB9535-280C-59F1-2408-AFAD8D1BE2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44493786-0B0A-24D5-26A9-8E820E6AB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F66FA07F-4726-2875-B812-6BCC5ABCC2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8" name="Freeform 68">
                  <a:extLst>
                    <a:ext uri="{FF2B5EF4-FFF2-40B4-BE49-F238E27FC236}">
                      <a16:creationId xmlns:a16="http://schemas.microsoft.com/office/drawing/2014/main" id="{A3457F2F-D92C-2F19-7ECB-5110F6A2BB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9" name="Freeform 69">
                  <a:extLst>
                    <a:ext uri="{FF2B5EF4-FFF2-40B4-BE49-F238E27FC236}">
                      <a16:creationId xmlns:a16="http://schemas.microsoft.com/office/drawing/2014/main" id="{6ABA0333-6EC3-6BEF-E476-C0072364AA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37" name="Line 70">
                <a:extLst>
                  <a:ext uri="{FF2B5EF4-FFF2-40B4-BE49-F238E27FC236}">
                    <a16:creationId xmlns:a16="http://schemas.microsoft.com/office/drawing/2014/main" id="{D9E689F1-3CC0-2CE6-27B1-34AA1949B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811096D-7051-CD8E-3C9B-63077216B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3375748-D6D7-A497-C19F-581BC0934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1AC1AD6-D101-6CA6-45FC-DC48C0F32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3450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68408" y="1187450"/>
            <a:ext cx="6255903" cy="2996901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C6B76DB-2767-87C4-10EE-4BBBF284112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286000" y="4557712"/>
            <a:ext cx="7659688" cy="1639275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None/>
              <a:defRPr lang="en-US" sz="1800" kern="1200" cap="all" spc="30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ctr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F4A9DA-0E0F-BB15-37FE-7C47230AF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6D7EE9A-A325-1078-BB60-9FC75CAEB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8" name="Freeform 64">
                <a:extLst>
                  <a:ext uri="{FF2B5EF4-FFF2-40B4-BE49-F238E27FC236}">
                    <a16:creationId xmlns:a16="http://schemas.microsoft.com/office/drawing/2014/main" id="{E3B36E34-9750-EC15-036F-4B675C295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1">
                <a:extLst>
                  <a:ext uri="{FF2B5EF4-FFF2-40B4-BE49-F238E27FC236}">
                    <a16:creationId xmlns:a16="http://schemas.microsoft.com/office/drawing/2014/main" id="{06586384-27A4-246C-E62A-33558F884F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1">
                <a:extLst>
                  <a:ext uri="{FF2B5EF4-FFF2-40B4-BE49-F238E27FC236}">
                    <a16:creationId xmlns:a16="http://schemas.microsoft.com/office/drawing/2014/main" id="{5AA0A056-987B-0766-D8E8-C8D89A7EC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78">
                <a:extLst>
                  <a:ext uri="{FF2B5EF4-FFF2-40B4-BE49-F238E27FC236}">
                    <a16:creationId xmlns:a16="http://schemas.microsoft.com/office/drawing/2014/main" id="{B8359D64-1AAE-C3D6-1AEB-701A9026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84">
                <a:extLst>
                  <a:ext uri="{FF2B5EF4-FFF2-40B4-BE49-F238E27FC236}">
                    <a16:creationId xmlns:a16="http://schemas.microsoft.com/office/drawing/2014/main" id="{40C577F2-9B8C-9987-0FDA-0B46E995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7">
                <a:extLst>
                  <a:ext uri="{FF2B5EF4-FFF2-40B4-BE49-F238E27FC236}">
                    <a16:creationId xmlns:a16="http://schemas.microsoft.com/office/drawing/2014/main" id="{E4A8A441-14F2-1181-7C03-9AF4D75DE0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60">
                <a:extLst>
                  <a:ext uri="{FF2B5EF4-FFF2-40B4-BE49-F238E27FC236}">
                    <a16:creationId xmlns:a16="http://schemas.microsoft.com/office/drawing/2014/main" id="{3A0F5B06-DAD1-414A-4045-AC17788009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59">
                <a:extLst>
                  <a:ext uri="{FF2B5EF4-FFF2-40B4-BE49-F238E27FC236}">
                    <a16:creationId xmlns:a16="http://schemas.microsoft.com/office/drawing/2014/main" id="{6EAB1EB7-4688-82CC-051F-DB66DE38B8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62">
                <a:extLst>
                  <a:ext uri="{FF2B5EF4-FFF2-40B4-BE49-F238E27FC236}">
                    <a16:creationId xmlns:a16="http://schemas.microsoft.com/office/drawing/2014/main" id="{A9AB2401-8BD6-D082-7D34-198A6545D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65">
                <a:extLst>
                  <a:ext uri="{FF2B5EF4-FFF2-40B4-BE49-F238E27FC236}">
                    <a16:creationId xmlns:a16="http://schemas.microsoft.com/office/drawing/2014/main" id="{3A90FDBC-4B7A-EDE5-0D04-338D0D446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79">
                <a:extLst>
                  <a:ext uri="{FF2B5EF4-FFF2-40B4-BE49-F238E27FC236}">
                    <a16:creationId xmlns:a16="http://schemas.microsoft.com/office/drawing/2014/main" id="{A8D3C6B9-6FD6-25DA-E318-38517D1729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82">
                <a:extLst>
                  <a:ext uri="{FF2B5EF4-FFF2-40B4-BE49-F238E27FC236}">
                    <a16:creationId xmlns:a16="http://schemas.microsoft.com/office/drawing/2014/main" id="{7B45605F-50DD-B936-79D0-4D5D3DCCF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85">
                <a:extLst>
                  <a:ext uri="{FF2B5EF4-FFF2-40B4-BE49-F238E27FC236}">
                    <a16:creationId xmlns:a16="http://schemas.microsoft.com/office/drawing/2014/main" id="{AA2CCC3A-D444-734A-6925-5778565003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88">
                <a:extLst>
                  <a:ext uri="{FF2B5EF4-FFF2-40B4-BE49-F238E27FC236}">
                    <a16:creationId xmlns:a16="http://schemas.microsoft.com/office/drawing/2014/main" id="{A2BD9A0D-1346-B3F5-7383-79EB805AB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16EB22E5-C3DE-A015-B732-9C99977BB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3" name="Line 63">
                  <a:extLst>
                    <a:ext uri="{FF2B5EF4-FFF2-40B4-BE49-F238E27FC236}">
                      <a16:creationId xmlns:a16="http://schemas.microsoft.com/office/drawing/2014/main" id="{93CF15FE-A466-3FBE-1E87-307BF004FC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Line 66">
                  <a:extLst>
                    <a:ext uri="{FF2B5EF4-FFF2-40B4-BE49-F238E27FC236}">
                      <a16:creationId xmlns:a16="http://schemas.microsoft.com/office/drawing/2014/main" id="{3C84471E-53D8-C7CA-359C-EA3D084335B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67">
                  <a:extLst>
                    <a:ext uri="{FF2B5EF4-FFF2-40B4-BE49-F238E27FC236}">
                      <a16:creationId xmlns:a16="http://schemas.microsoft.com/office/drawing/2014/main" id="{BC3DC9EB-7ADF-8A40-A0B1-806A49FDD1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80">
                  <a:extLst>
                    <a:ext uri="{FF2B5EF4-FFF2-40B4-BE49-F238E27FC236}">
                      <a16:creationId xmlns:a16="http://schemas.microsoft.com/office/drawing/2014/main" id="{A9814A17-E78A-F4E9-E11C-91D474D977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Line 83">
                  <a:extLst>
                    <a:ext uri="{FF2B5EF4-FFF2-40B4-BE49-F238E27FC236}">
                      <a16:creationId xmlns:a16="http://schemas.microsoft.com/office/drawing/2014/main" id="{317CBEE3-C973-721D-F6E1-B01AB3846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86">
                  <a:extLst>
                    <a:ext uri="{FF2B5EF4-FFF2-40B4-BE49-F238E27FC236}">
                      <a16:creationId xmlns:a16="http://schemas.microsoft.com/office/drawing/2014/main" id="{B94FEC87-B417-D6A3-C64B-28FBFF77E6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Line 89">
                  <a:extLst>
                    <a:ext uri="{FF2B5EF4-FFF2-40B4-BE49-F238E27FC236}">
                      <a16:creationId xmlns:a16="http://schemas.microsoft.com/office/drawing/2014/main" id="{E06EF271-57E5-EEF4-D040-2024C9C5E2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B6F3B2D-71C3-22D2-3FE7-AEB56473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97575CCE-8AB7-7F62-6647-54A79E708F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B17ABC5D-B6B9-F1AF-A5E6-4E86BF3973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9D90BB42-FD51-C2C9-345D-87DED4AC79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85D3C2A-6509-6882-27B6-96C8742214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4BF0830E-092E-8582-FD37-25EBB95D93E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C380A303-EA12-90C6-733E-C85628E6E9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641257D7-35B4-17E4-164F-621D979A03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6F3910AB-8CA8-F456-4738-9F48854BD0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586CB42-F5B6-83EC-94BC-143860A11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635060AB-ED2F-208F-81B5-BEB45F802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6E687AEB-A199-BAD0-2E9A-3ACBFE2841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DAFE85D5-581E-A320-6774-95E0233C56C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7270347A-DB8B-CFEA-D5B1-DBC3659BBE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1965131-3F3E-E213-B710-81D71722A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A3D07104-0A30-F679-34AF-C21FD6FACE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B13E5798-2DCB-9131-C54F-6F0D08D86F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2F125324-9871-5BDF-13D3-6E4113AFD0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E0CCD1F-2B54-D361-E053-5FF87DD59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3F3EEBC-EBC4-0038-38A9-A494FED7A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80" name="Freeform 64">
                <a:extLst>
                  <a:ext uri="{FF2B5EF4-FFF2-40B4-BE49-F238E27FC236}">
                    <a16:creationId xmlns:a16="http://schemas.microsoft.com/office/drawing/2014/main" id="{581DA3CF-C0A0-8E1A-B2CA-B465ACA6C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1">
                <a:extLst>
                  <a:ext uri="{FF2B5EF4-FFF2-40B4-BE49-F238E27FC236}">
                    <a16:creationId xmlns:a16="http://schemas.microsoft.com/office/drawing/2014/main" id="{DB32943F-D66E-F068-1ECE-FF375616F2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61">
                <a:extLst>
                  <a:ext uri="{FF2B5EF4-FFF2-40B4-BE49-F238E27FC236}">
                    <a16:creationId xmlns:a16="http://schemas.microsoft.com/office/drawing/2014/main" id="{3B13BE8F-A9CD-C462-43E9-D182FCF05E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78">
                <a:extLst>
                  <a:ext uri="{FF2B5EF4-FFF2-40B4-BE49-F238E27FC236}">
                    <a16:creationId xmlns:a16="http://schemas.microsoft.com/office/drawing/2014/main" id="{F75852E9-400B-CA0A-4A1A-0B754AE008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84">
                <a:extLst>
                  <a:ext uri="{FF2B5EF4-FFF2-40B4-BE49-F238E27FC236}">
                    <a16:creationId xmlns:a16="http://schemas.microsoft.com/office/drawing/2014/main" id="{1D8ECB49-B6E6-DA8C-61EE-CB6BB20FF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87">
                <a:extLst>
                  <a:ext uri="{FF2B5EF4-FFF2-40B4-BE49-F238E27FC236}">
                    <a16:creationId xmlns:a16="http://schemas.microsoft.com/office/drawing/2014/main" id="{53A3DB70-240A-ADEB-E7B2-84B3837F4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60">
                <a:extLst>
                  <a:ext uri="{FF2B5EF4-FFF2-40B4-BE49-F238E27FC236}">
                    <a16:creationId xmlns:a16="http://schemas.microsoft.com/office/drawing/2014/main" id="{9B713D37-E240-145B-9C3E-F8D262CF7B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59">
                <a:extLst>
                  <a:ext uri="{FF2B5EF4-FFF2-40B4-BE49-F238E27FC236}">
                    <a16:creationId xmlns:a16="http://schemas.microsoft.com/office/drawing/2014/main" id="{17B81BF5-2C3A-46BE-E721-022FD3C1F4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62">
                <a:extLst>
                  <a:ext uri="{FF2B5EF4-FFF2-40B4-BE49-F238E27FC236}">
                    <a16:creationId xmlns:a16="http://schemas.microsoft.com/office/drawing/2014/main" id="{2885C111-E5DD-8443-FE17-0569B46EC8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65">
                <a:extLst>
                  <a:ext uri="{FF2B5EF4-FFF2-40B4-BE49-F238E27FC236}">
                    <a16:creationId xmlns:a16="http://schemas.microsoft.com/office/drawing/2014/main" id="{029DD684-1B88-2889-DA3A-5870D67614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79">
                <a:extLst>
                  <a:ext uri="{FF2B5EF4-FFF2-40B4-BE49-F238E27FC236}">
                    <a16:creationId xmlns:a16="http://schemas.microsoft.com/office/drawing/2014/main" id="{3C566D20-0174-75CC-D855-AB274699D8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2">
                <a:extLst>
                  <a:ext uri="{FF2B5EF4-FFF2-40B4-BE49-F238E27FC236}">
                    <a16:creationId xmlns:a16="http://schemas.microsoft.com/office/drawing/2014/main" id="{36A8E32A-151B-A3D3-49DE-6008D6C45F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5">
                <a:extLst>
                  <a:ext uri="{FF2B5EF4-FFF2-40B4-BE49-F238E27FC236}">
                    <a16:creationId xmlns:a16="http://schemas.microsoft.com/office/drawing/2014/main" id="{76E7A491-283C-6A17-EB8C-B02383E9A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Freeform 88">
                <a:extLst>
                  <a:ext uri="{FF2B5EF4-FFF2-40B4-BE49-F238E27FC236}">
                    <a16:creationId xmlns:a16="http://schemas.microsoft.com/office/drawing/2014/main" id="{E91E0A05-94DE-D7F7-3A60-DEA330713B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F3DE174-682A-6361-8639-CDA2D81AA0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5" name="Line 63">
                  <a:extLst>
                    <a:ext uri="{FF2B5EF4-FFF2-40B4-BE49-F238E27FC236}">
                      <a16:creationId xmlns:a16="http://schemas.microsoft.com/office/drawing/2014/main" id="{2234DE9F-CB30-6186-5B72-493836DF14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Line 66">
                  <a:extLst>
                    <a:ext uri="{FF2B5EF4-FFF2-40B4-BE49-F238E27FC236}">
                      <a16:creationId xmlns:a16="http://schemas.microsoft.com/office/drawing/2014/main" id="{DAF283E5-22FA-93DD-FB58-AA9A0424C93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7" name="Line 67">
                  <a:extLst>
                    <a:ext uri="{FF2B5EF4-FFF2-40B4-BE49-F238E27FC236}">
                      <a16:creationId xmlns:a16="http://schemas.microsoft.com/office/drawing/2014/main" id="{CE496269-4163-B3BB-A9E1-56F00C65A0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8" name="Line 80">
                  <a:extLst>
                    <a:ext uri="{FF2B5EF4-FFF2-40B4-BE49-F238E27FC236}">
                      <a16:creationId xmlns:a16="http://schemas.microsoft.com/office/drawing/2014/main" id="{90179A3F-210B-6566-A4A2-F50DAB4E89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Line 83">
                  <a:extLst>
                    <a:ext uri="{FF2B5EF4-FFF2-40B4-BE49-F238E27FC236}">
                      <a16:creationId xmlns:a16="http://schemas.microsoft.com/office/drawing/2014/main" id="{772AEF66-4E36-6C46-BEE9-2E18CDC2AE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Line 86">
                  <a:extLst>
                    <a:ext uri="{FF2B5EF4-FFF2-40B4-BE49-F238E27FC236}">
                      <a16:creationId xmlns:a16="http://schemas.microsoft.com/office/drawing/2014/main" id="{258703F6-E13A-5C69-B4D3-DE791D24F1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1" name="Line 89">
                  <a:extLst>
                    <a:ext uri="{FF2B5EF4-FFF2-40B4-BE49-F238E27FC236}">
                      <a16:creationId xmlns:a16="http://schemas.microsoft.com/office/drawing/2014/main" id="{EEC221A3-F3A0-F165-B37C-BF65A34237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1BE042E-E49B-4A5F-357E-8DB2C56DD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C166BC29-F4E6-A651-BD21-70A8B85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6002A7A7-B4BB-9C4C-3948-E72F7F44D1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CF73A36C-4216-A151-D845-77BCCDC9E71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Rectangle 30">
                  <a:extLst>
                    <a:ext uri="{FF2B5EF4-FFF2-40B4-BE49-F238E27FC236}">
                      <a16:creationId xmlns:a16="http://schemas.microsoft.com/office/drawing/2014/main" id="{5BBF4110-E046-056F-4D58-8896610108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9" name="Rectangle 30">
                  <a:extLst>
                    <a:ext uri="{FF2B5EF4-FFF2-40B4-BE49-F238E27FC236}">
                      <a16:creationId xmlns:a16="http://schemas.microsoft.com/office/drawing/2014/main" id="{809EE42A-5648-154F-432A-D9F3570862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A783DC31-F0EF-CF42-ED90-75B1ABD16C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798C938D-4846-6187-1846-8DF73B4DD1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E52F3A13-6583-B19D-8326-EDCA4E9994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C02D64-2157-DCA3-9D5E-57703AAB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7EDD009B-AFCE-7C90-EDC0-4823F23EA1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8DCD1D20-6F7B-2005-233C-448F727696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C701A3C9-3B53-4238-2638-1B8BA0EC5F5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Line 70">
                  <a:extLst>
                    <a:ext uri="{FF2B5EF4-FFF2-40B4-BE49-F238E27FC236}">
                      <a16:creationId xmlns:a16="http://schemas.microsoft.com/office/drawing/2014/main" id="{36AC7693-785F-3C83-9A64-E6039FA0E0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CF359D63-C81D-206A-44F3-F1273C070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8">
                  <a:extLst>
                    <a:ext uri="{FF2B5EF4-FFF2-40B4-BE49-F238E27FC236}">
                      <a16:creationId xmlns:a16="http://schemas.microsoft.com/office/drawing/2014/main" id="{220AC73E-818C-B36C-CBD0-B0B5802981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69">
                  <a:extLst>
                    <a:ext uri="{FF2B5EF4-FFF2-40B4-BE49-F238E27FC236}">
                      <a16:creationId xmlns:a16="http://schemas.microsoft.com/office/drawing/2014/main" id="{E5255418-4DCC-DA3A-8A94-1E4253DD4C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81D8F951-4C97-BFA4-4434-DCEC72D59E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784D93E-84DF-A671-0102-F4445B9DB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75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82933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0">
            <a:extLst>
              <a:ext uri="{FF2B5EF4-FFF2-40B4-BE49-F238E27FC236}">
                <a16:creationId xmlns:a16="http://schemas.microsoft.com/office/drawing/2014/main" id="{6F8AB8B9-9DB5-3592-13B2-C6EAC9964C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104724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6B6B9D5-CD1B-A940-279D-F71F01ADB00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68164" y="1997132"/>
            <a:ext cx="539868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269BDF9-7C8E-6E41-2B0A-E6156A56F0E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74202" y="1997132"/>
            <a:ext cx="539868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B8ED33-4EE7-7B50-3C8D-2D43FCEE2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C8F833A-02FB-E36B-45C9-0645070F68F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3" name="Footer Placeholder 6">
            <a:extLst>
              <a:ext uri="{FF2B5EF4-FFF2-40B4-BE49-F238E27FC236}">
                <a16:creationId xmlns:a16="http://schemas.microsoft.com/office/drawing/2014/main" id="{7BDAEEC9-E6ED-C61A-85C7-C1E0B67B16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1492A7-053E-DE52-D433-9715A1632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0625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507" y="395289"/>
            <a:ext cx="7733329" cy="1189806"/>
          </a:xfrm>
        </p:spPr>
        <p:txBody>
          <a:bodyPr lIns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90507" y="1997132"/>
            <a:ext cx="2765356" cy="4465579"/>
          </a:xfrm>
        </p:spPr>
        <p:txBody>
          <a:bodyPr lIns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8C1FBAB-005F-F0AD-1BEA-D659045F89F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815634" y="1997132"/>
            <a:ext cx="4808202" cy="4232218"/>
          </a:xfrm>
        </p:spPr>
        <p:txBody>
          <a:bodyPr lIns="9144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0CF0BDF-4C70-3A21-D896-DAC13562A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90509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735428F-DCEA-E8DB-1A53-7A9E8B6BD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B08950FF-1512-B7DF-BED3-12DAB240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81">
              <a:extLst>
                <a:ext uri="{FF2B5EF4-FFF2-40B4-BE49-F238E27FC236}">
                  <a16:creationId xmlns:a16="http://schemas.microsoft.com/office/drawing/2014/main" id="{FED46019-50FE-56DC-07AE-3140B62D9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61">
              <a:extLst>
                <a:ext uri="{FF2B5EF4-FFF2-40B4-BE49-F238E27FC236}">
                  <a16:creationId xmlns:a16="http://schemas.microsoft.com/office/drawing/2014/main" id="{F8344F6F-7BFF-A0C1-6A5C-7C26859CE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B351AD35-F328-430C-AC8C-9C2FCC751B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84">
              <a:extLst>
                <a:ext uri="{FF2B5EF4-FFF2-40B4-BE49-F238E27FC236}">
                  <a16:creationId xmlns:a16="http://schemas.microsoft.com/office/drawing/2014/main" id="{26C9E2DF-5528-DC17-0E3E-5CAB02313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Freeform 87">
              <a:extLst>
                <a:ext uri="{FF2B5EF4-FFF2-40B4-BE49-F238E27FC236}">
                  <a16:creationId xmlns:a16="http://schemas.microsoft.com/office/drawing/2014/main" id="{C6D0E3D9-FDBB-F24B-58B3-5D64BA3AD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7CEB91EF-B50A-86E9-6E90-5306CC452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59">
              <a:extLst>
                <a:ext uri="{FF2B5EF4-FFF2-40B4-BE49-F238E27FC236}">
                  <a16:creationId xmlns:a16="http://schemas.microsoft.com/office/drawing/2014/main" id="{9F658E30-2295-292A-732D-35D6A2A3A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62">
              <a:extLst>
                <a:ext uri="{FF2B5EF4-FFF2-40B4-BE49-F238E27FC236}">
                  <a16:creationId xmlns:a16="http://schemas.microsoft.com/office/drawing/2014/main" id="{46653527-5E94-B1BE-2530-38683A6E5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65">
              <a:extLst>
                <a:ext uri="{FF2B5EF4-FFF2-40B4-BE49-F238E27FC236}">
                  <a16:creationId xmlns:a16="http://schemas.microsoft.com/office/drawing/2014/main" id="{746ECD9D-C4C1-ABBF-B385-62CE70917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9">
              <a:extLst>
                <a:ext uri="{FF2B5EF4-FFF2-40B4-BE49-F238E27FC236}">
                  <a16:creationId xmlns:a16="http://schemas.microsoft.com/office/drawing/2014/main" id="{F12FD0B4-D775-8778-B4AB-281288125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Freeform 82">
              <a:extLst>
                <a:ext uri="{FF2B5EF4-FFF2-40B4-BE49-F238E27FC236}">
                  <a16:creationId xmlns:a16="http://schemas.microsoft.com/office/drawing/2014/main" id="{9060E759-708B-81DA-7D61-A5E4FD15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5">
              <a:extLst>
                <a:ext uri="{FF2B5EF4-FFF2-40B4-BE49-F238E27FC236}">
                  <a16:creationId xmlns:a16="http://schemas.microsoft.com/office/drawing/2014/main" id="{C1BC18FF-D435-8372-8D36-F0A2E2FF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D7BE903D-C298-1952-7991-8E31C2AF2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B607DCA6-6024-D362-9330-8AFFBBB8A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91" name="Line 63">
                <a:extLst>
                  <a:ext uri="{FF2B5EF4-FFF2-40B4-BE49-F238E27FC236}">
                    <a16:creationId xmlns:a16="http://schemas.microsoft.com/office/drawing/2014/main" id="{3B80B578-9153-AA37-CCF4-1C530CE74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Line 66">
                <a:extLst>
                  <a:ext uri="{FF2B5EF4-FFF2-40B4-BE49-F238E27FC236}">
                    <a16:creationId xmlns:a16="http://schemas.microsoft.com/office/drawing/2014/main" id="{70FF2BF6-5E2B-13B9-B292-51297D0F0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Line 67">
                <a:extLst>
                  <a:ext uri="{FF2B5EF4-FFF2-40B4-BE49-F238E27FC236}">
                    <a16:creationId xmlns:a16="http://schemas.microsoft.com/office/drawing/2014/main" id="{10EEC0DE-2FA0-2991-F09B-FDB7F90BCF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Line 80">
                <a:extLst>
                  <a:ext uri="{FF2B5EF4-FFF2-40B4-BE49-F238E27FC236}">
                    <a16:creationId xmlns:a16="http://schemas.microsoft.com/office/drawing/2014/main" id="{FD5727E7-2D7B-1745-2AFE-EE92B123D0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Line 83">
                <a:extLst>
                  <a:ext uri="{FF2B5EF4-FFF2-40B4-BE49-F238E27FC236}">
                    <a16:creationId xmlns:a16="http://schemas.microsoft.com/office/drawing/2014/main" id="{7E599577-4F0E-E46B-8F38-5DE84B9EB3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6" name="Line 86">
                <a:extLst>
                  <a:ext uri="{FF2B5EF4-FFF2-40B4-BE49-F238E27FC236}">
                    <a16:creationId xmlns:a16="http://schemas.microsoft.com/office/drawing/2014/main" id="{EBC3501F-ACA9-9716-54B2-308F761A35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Line 89">
                <a:extLst>
                  <a:ext uri="{FF2B5EF4-FFF2-40B4-BE49-F238E27FC236}">
                    <a16:creationId xmlns:a16="http://schemas.microsoft.com/office/drawing/2014/main" id="{8F837063-D92B-EA3A-1299-475B6632C0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1A340BC-A6D3-539D-CB1E-965CF9C5D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99" name="Freeform 64">
              <a:extLst>
                <a:ext uri="{FF2B5EF4-FFF2-40B4-BE49-F238E27FC236}">
                  <a16:creationId xmlns:a16="http://schemas.microsoft.com/office/drawing/2014/main" id="{7AC7CD44-8A4B-F8A7-C900-0DD35E0E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81">
              <a:extLst>
                <a:ext uri="{FF2B5EF4-FFF2-40B4-BE49-F238E27FC236}">
                  <a16:creationId xmlns:a16="http://schemas.microsoft.com/office/drawing/2014/main" id="{11D7F6C7-DB52-EF70-52AC-898829F0A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61">
              <a:extLst>
                <a:ext uri="{FF2B5EF4-FFF2-40B4-BE49-F238E27FC236}">
                  <a16:creationId xmlns:a16="http://schemas.microsoft.com/office/drawing/2014/main" id="{198FB818-8D72-83A8-92A1-DBF959851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" name="Freeform 78">
              <a:extLst>
                <a:ext uri="{FF2B5EF4-FFF2-40B4-BE49-F238E27FC236}">
                  <a16:creationId xmlns:a16="http://schemas.microsoft.com/office/drawing/2014/main" id="{3D0C3C81-7CE0-2D78-D02F-F9DCF0501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84">
              <a:extLst>
                <a:ext uri="{FF2B5EF4-FFF2-40B4-BE49-F238E27FC236}">
                  <a16:creationId xmlns:a16="http://schemas.microsoft.com/office/drawing/2014/main" id="{0C7ED120-F30B-14AB-5B2F-B022C8668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87">
              <a:extLst>
                <a:ext uri="{FF2B5EF4-FFF2-40B4-BE49-F238E27FC236}">
                  <a16:creationId xmlns:a16="http://schemas.microsoft.com/office/drawing/2014/main" id="{60788874-2352-19A7-D664-0106854D9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60">
              <a:extLst>
                <a:ext uri="{FF2B5EF4-FFF2-40B4-BE49-F238E27FC236}">
                  <a16:creationId xmlns:a16="http://schemas.microsoft.com/office/drawing/2014/main" id="{88B03378-17C4-9F0A-14DE-B0D14C3A5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6" name="Freeform 59">
              <a:extLst>
                <a:ext uri="{FF2B5EF4-FFF2-40B4-BE49-F238E27FC236}">
                  <a16:creationId xmlns:a16="http://schemas.microsoft.com/office/drawing/2014/main" id="{AF0D137B-1827-9F4C-03BB-6D7F26FF5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" name="Freeform 62">
              <a:extLst>
                <a:ext uri="{FF2B5EF4-FFF2-40B4-BE49-F238E27FC236}">
                  <a16:creationId xmlns:a16="http://schemas.microsoft.com/office/drawing/2014/main" id="{F0D58801-920F-64E9-DD6A-9E41DB9CE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5">
              <a:extLst>
                <a:ext uri="{FF2B5EF4-FFF2-40B4-BE49-F238E27FC236}">
                  <a16:creationId xmlns:a16="http://schemas.microsoft.com/office/drawing/2014/main" id="{1196BF7F-0B7D-24CC-1BF8-28DE94B282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Freeform 79">
              <a:extLst>
                <a:ext uri="{FF2B5EF4-FFF2-40B4-BE49-F238E27FC236}">
                  <a16:creationId xmlns:a16="http://schemas.microsoft.com/office/drawing/2014/main" id="{0055D8F4-D194-4E40-FA91-94F7A1AE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0" name="Freeform 82">
              <a:extLst>
                <a:ext uri="{FF2B5EF4-FFF2-40B4-BE49-F238E27FC236}">
                  <a16:creationId xmlns:a16="http://schemas.microsoft.com/office/drawing/2014/main" id="{CBF5427B-8B0F-8276-A243-4B27DA41C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Freeform 85">
              <a:extLst>
                <a:ext uri="{FF2B5EF4-FFF2-40B4-BE49-F238E27FC236}">
                  <a16:creationId xmlns:a16="http://schemas.microsoft.com/office/drawing/2014/main" id="{200EE055-2A12-AA92-46E4-2FA8D7BA3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" name="Freeform 88">
              <a:extLst>
                <a:ext uri="{FF2B5EF4-FFF2-40B4-BE49-F238E27FC236}">
                  <a16:creationId xmlns:a16="http://schemas.microsoft.com/office/drawing/2014/main" id="{3C38B1EC-E4D2-BF06-976B-C14979A12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5BCF6A29-31B0-2441-356B-86247D86D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114" name="Line 63">
                <a:extLst>
                  <a:ext uri="{FF2B5EF4-FFF2-40B4-BE49-F238E27FC236}">
                    <a16:creationId xmlns:a16="http://schemas.microsoft.com/office/drawing/2014/main" id="{6EB6905C-ACF6-9AF1-664F-5C0FED8A6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Line 66">
                <a:extLst>
                  <a:ext uri="{FF2B5EF4-FFF2-40B4-BE49-F238E27FC236}">
                    <a16:creationId xmlns:a16="http://schemas.microsoft.com/office/drawing/2014/main" id="{0E262CE0-BAF1-8146-35BB-AC059F729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Line 67">
                <a:extLst>
                  <a:ext uri="{FF2B5EF4-FFF2-40B4-BE49-F238E27FC236}">
                    <a16:creationId xmlns:a16="http://schemas.microsoft.com/office/drawing/2014/main" id="{191EBC3F-760E-86C1-8B21-A117912C6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Line 80">
                <a:extLst>
                  <a:ext uri="{FF2B5EF4-FFF2-40B4-BE49-F238E27FC236}">
                    <a16:creationId xmlns:a16="http://schemas.microsoft.com/office/drawing/2014/main" id="{53EAD6B4-1599-2782-D593-2D6148973A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Line 83">
                <a:extLst>
                  <a:ext uri="{FF2B5EF4-FFF2-40B4-BE49-F238E27FC236}">
                    <a16:creationId xmlns:a16="http://schemas.microsoft.com/office/drawing/2014/main" id="{809484DC-53A9-6DF0-B3E7-61C4BBC6D2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Line 86">
                <a:extLst>
                  <a:ext uri="{FF2B5EF4-FFF2-40B4-BE49-F238E27FC236}">
                    <a16:creationId xmlns:a16="http://schemas.microsoft.com/office/drawing/2014/main" id="{631B2D90-841F-130E-48D8-D77FD39A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Line 89">
                <a:extLst>
                  <a:ext uri="{FF2B5EF4-FFF2-40B4-BE49-F238E27FC236}">
                    <a16:creationId xmlns:a16="http://schemas.microsoft.com/office/drawing/2014/main" id="{54CE9CB3-DC61-CF9B-41AF-A855A9A7FE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1B2F52A-503B-3D02-DD9B-CD13E1192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EA1EAF5E-FFB3-BD50-2D80-15B1A519F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86D9679-CDB7-1A17-8236-8B08D90E8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9057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910FDC-FCA3-4F39-AC3F-821172639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37" y="0"/>
            <a:ext cx="386715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4" name="Title 10">
            <a:extLst>
              <a:ext uri="{FF2B5EF4-FFF2-40B4-BE49-F238E27FC236}">
                <a16:creationId xmlns:a16="http://schemas.microsoft.com/office/drawing/2014/main" id="{4C136262-2D92-08CC-8364-8E00D9FE63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3685" y="400049"/>
            <a:ext cx="731015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F0F278F-99B1-49C2-968B-C983DF8121A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810" y="430212"/>
            <a:ext cx="2989063" cy="599757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DF82769-951B-3DA0-5C05-D7354E00A37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313685" y="1997132"/>
            <a:ext cx="7314440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360000" indent="0">
              <a:lnSpc>
                <a:spcPct val="130000"/>
              </a:lnSpc>
              <a:buNone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138E9-0025-C4F7-43CB-C242E93B3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1368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3412D6E-AE2E-B8C7-3247-1E771842C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1368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DA960C8-4CEC-FD5C-58B1-0A33E8015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61392" y="6356350"/>
            <a:ext cx="3614737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6500073-CE8C-BD5A-D965-BBB31877F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259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0">
            <a:extLst>
              <a:ext uri="{FF2B5EF4-FFF2-40B4-BE49-F238E27FC236}">
                <a16:creationId xmlns:a16="http://schemas.microsoft.com/office/drawing/2014/main" id="{08188DE9-5A5D-940E-A9B9-5CFB3A7C1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04704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34A48A-4B33-4D5B-B419-07841EB5890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4" y="1997132"/>
            <a:ext cx="410543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360000" indent="0">
              <a:lnSpc>
                <a:spcPct val="130000"/>
              </a:lnSpc>
              <a:buNone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4167E6-4D04-7A2D-23CD-96BBAF8BB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C648438-1E2A-193E-BB18-7CBA2B492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04BF0ED-9E99-363F-C319-90444F339F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5F4DA9D-3116-000E-0A7B-D7B93F324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98CFB27C-609E-49B0-CA37-A6CCB5E9DC5C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833938" y="1997075"/>
            <a:ext cx="6781268" cy="42322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table</a:t>
            </a:r>
          </a:p>
        </p:txBody>
      </p:sp>
    </p:spTree>
    <p:extLst>
      <p:ext uri="{BB962C8B-B14F-4D97-AF65-F5344CB8AC3E}">
        <p14:creationId xmlns:p14="http://schemas.microsoft.com/office/powerpoint/2010/main" val="4687448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0">
            <a:extLst>
              <a:ext uri="{FF2B5EF4-FFF2-40B4-BE49-F238E27FC236}">
                <a16:creationId xmlns:a16="http://schemas.microsoft.com/office/drawing/2014/main" id="{120C2CE9-09D7-C315-9A26-E750905F8D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57636" y="400049"/>
            <a:ext cx="8467760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5F0A77-8ECB-36B0-0483-E734AB12FD7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157636" y="1997132"/>
            <a:ext cx="5597686" cy="4356056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CB4063C8-82E1-0B52-0D41-B642726AD1E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8945821" y="1997134"/>
            <a:ext cx="2679575" cy="435605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0374DF95-81A4-1CFF-D87E-1DBCA565C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15172FB-4F23-B7CE-4A45-A96A16F64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78A1988F-4EE5-01C8-E1E2-EE21A6AF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59707535-B3AB-7212-B069-A366ABAFE2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E14A54E3-A9EA-3476-B996-946D455F35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Rectangle 30">
                  <a:extLst>
                    <a:ext uri="{FF2B5EF4-FFF2-40B4-BE49-F238E27FC236}">
                      <a16:creationId xmlns:a16="http://schemas.microsoft.com/office/drawing/2014/main" id="{8096AB25-3A2B-B9B7-A68E-1974E3ED87A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2085403A-97EF-4203-C58B-E41070E516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B2F8BD77-64E1-4FBD-81A4-E43A307C93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323A0F3A-5730-3AFC-409F-6A67460C5A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70681FEE-64CB-7074-366C-42CED63713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08813273-0B3B-17D4-89E5-22B5D6407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8DEE50A8-DEB8-82E4-6939-22346B41BF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98" name="Freeform 68">
                  <a:extLst>
                    <a:ext uri="{FF2B5EF4-FFF2-40B4-BE49-F238E27FC236}">
                      <a16:creationId xmlns:a16="http://schemas.microsoft.com/office/drawing/2014/main" id="{7C268328-6EF0-F968-28D1-9F0E5B0177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Freeform 69">
                  <a:extLst>
                    <a:ext uri="{FF2B5EF4-FFF2-40B4-BE49-F238E27FC236}">
                      <a16:creationId xmlns:a16="http://schemas.microsoft.com/office/drawing/2014/main" id="{37BFDF79-1029-8C4B-621E-4A6C9DFB6D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97" name="Line 70">
                <a:extLst>
                  <a:ext uri="{FF2B5EF4-FFF2-40B4-BE49-F238E27FC236}">
                    <a16:creationId xmlns:a16="http://schemas.microsoft.com/office/drawing/2014/main" id="{20958208-D7CF-3479-7930-E3FB39DAA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5445BB5-50E8-C707-7C74-32796AC986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60348311-F256-5764-CF61-E4D36CE7B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965C0C66-56A0-6241-4611-3A2493CC25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EACD9C93-31AC-1752-5BBC-966E9B2DBF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AD9C47F5-E53F-7F26-B78D-C86305CF01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Rectangle 30">
                  <a:extLst>
                    <a:ext uri="{FF2B5EF4-FFF2-40B4-BE49-F238E27FC236}">
                      <a16:creationId xmlns:a16="http://schemas.microsoft.com/office/drawing/2014/main" id="{83DE65FD-926B-50A2-C5CD-C1ED2C6BFD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2" name="Rectangle 30">
                  <a:extLst>
                    <a:ext uri="{FF2B5EF4-FFF2-40B4-BE49-F238E27FC236}">
                      <a16:creationId xmlns:a16="http://schemas.microsoft.com/office/drawing/2014/main" id="{B2D4F39F-E241-2969-4965-6940516FC5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38E667E2-23D6-06EC-B435-059EACC04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6B00091-7194-5945-8734-F08C954FA7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BBC29BA4-16A3-1452-4146-20264C0146C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6DEF5151-E1C8-79DA-AA94-F406CE561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A63FFA48-1F7E-5963-4AAD-A6E2C1D4B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13" name="Freeform 68">
                  <a:extLst>
                    <a:ext uri="{FF2B5EF4-FFF2-40B4-BE49-F238E27FC236}">
                      <a16:creationId xmlns:a16="http://schemas.microsoft.com/office/drawing/2014/main" id="{9B0AC0F7-48CE-DBC4-877B-C36BD9A0E2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69">
                  <a:extLst>
                    <a:ext uri="{FF2B5EF4-FFF2-40B4-BE49-F238E27FC236}">
                      <a16:creationId xmlns:a16="http://schemas.microsoft.com/office/drawing/2014/main" id="{9CE55AA7-08FE-768A-DFEA-13EE468895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2" name="Line 70">
                <a:extLst>
                  <a:ext uri="{FF2B5EF4-FFF2-40B4-BE49-F238E27FC236}">
                    <a16:creationId xmlns:a16="http://schemas.microsoft.com/office/drawing/2014/main" id="{EE9CD552-7569-2A39-A082-9790C85B6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F9AEDFC-F371-37C8-E0DA-7AAFA49CB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57636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FD4A2EC-3D37-5ED6-3C9F-0CE19E6E5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F4A13167-ABFC-A428-5DDD-7F6BAA8E9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EF8E96-D06F-D077-7044-401B18EE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0838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0301" y="533292"/>
            <a:ext cx="4132469" cy="2213542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98061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8E5FA1-697B-6FB5-4F63-346DF5F1703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630067" y="3219450"/>
            <a:ext cx="4128934" cy="3092780"/>
          </a:xfrm>
        </p:spPr>
        <p:txBody>
          <a:bodyPr/>
          <a:lstStyle>
            <a:lvl1pPr marL="0" indent="0" algn="ctr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1pPr>
            <a:lvl2pPr marL="36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2pPr>
            <a:lvl3pPr marL="72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3pPr>
            <a:lvl4pPr marL="108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4pPr>
            <a:lvl5pPr marL="1440000" indent="0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77035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35486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51101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6627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01/09/2024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030B1D-AB06-DEBE-C3B1-29AF035CA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0A9AAA4-AE8B-3CAA-23FD-DD743640B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CD0F7ED6-8C00-4563-16CA-085BFB504C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E8D14D7-2416-0A69-4A21-9EEEDE5DA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CE3B5BBB-75EF-F939-89C1-1490342635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E526B65-6808-17A1-9E8F-7F113F93D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73BF434-4CC5-06C9-12B3-F9502AFF21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24F224F6-7DDB-4C52-6C9D-460D29098C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AA350966-3D45-6C86-C829-C25F62129E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C5833600-1E61-F255-78FA-17B31A4A5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F82778C0-3098-46CA-B21F-AA964191AC6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859E7F3D-2F49-2CE7-2FCA-8FDCF9D4953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AF495AD9-B03E-D8B7-B09C-5C099A5F06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3320DBFF-0D3D-1933-6617-B502C77634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1FF83DA6-87C4-3DC5-5273-ACD8FFDE86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05C32FE1-1DCF-F025-3078-5F8CCDE5429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3181E039-B5DD-B910-701E-D17D1B4D8DC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615E6396-A2D5-BAC8-CBC8-30B0BD5BAD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6A201008-7FB8-FE8E-DAE4-595702F867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DAE217D5-417E-3AE8-2A6A-CED01664807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200844F5-3FAC-0464-3531-170EEEAF8E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5C6622B5-1270-E2C4-4A3C-060F528976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2E09CC6A-93B4-EA9F-1C54-85E9E319C2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B4EA3084-2008-FEDC-15F2-118EF45CCCF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BAC99BE8-3101-A32B-BF85-82878284DB9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7E0745A-6FFC-43BC-C63A-FC3FD159DE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48350AA3-300D-6AC0-145F-174A8CDA8F8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6680DFD8-7FE9-950F-3A72-37981C7E42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F2CB82C9-F35A-55C6-094D-26F3F45EA39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CF9BF383-94DE-C281-7E8F-CCCE800EB8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9344AD59-05F9-E384-50A7-950859F33F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43D80FBB-21B1-8FFB-B39F-047FC4E9DE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777C7E4E-C654-4F2A-9DA2-EA6904DD20A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96E5867E-B071-8587-88D4-A1608A2717B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10BA15BC-31F8-E034-BA06-4E2641A3940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FD6C1883-41F6-3CFA-72FF-A2A9E2E6701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693FD75-ED1A-DC81-1ADC-74C28CC079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B8A32FDE-F47A-50D1-1F18-5F14A5F6CA6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774E56D2-9699-7D0D-93C2-98EC5C87652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6A5FB16B-9E12-7C6E-9BDF-E9B86A7EC8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630446A5-D532-4E19-FAB5-50A8CD05872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4696DBC8-D7E0-902F-E312-03A4601CFDC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FF1CF3B5-98F9-8811-04E0-84892D0BACD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8A070DE6-D8D4-C33D-4ADB-C31D60C49D2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AA26E5-AC81-F6C0-02E4-29AC36339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064DA78D-847A-C449-1EFB-3BA13EBAD6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6E75B573-DDC8-0D7C-4B75-B03938AE0F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6F1108F1-3550-C8D3-89AB-9281F1630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CD2EF743-E49E-62DA-1E15-F51239C9F0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2D424B88-22D6-DE53-6EFC-90856A5C8A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36A2509F-FE7B-5EAB-24CC-54A2991803C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1D957F89-CA27-2CA3-53C5-4D001423ED5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E6967B30-29A3-FA20-EB61-4A1CEDC529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A5AE6D09-440B-BFE4-629A-4383E9DDC3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B8AB622B-98D6-8A14-B773-21779A8FCC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C3AE4CBF-5424-352B-FC6B-068FC2694B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4BA4EF91-C6AD-7F9C-9272-CF766439FD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12DB4771-EE02-BA82-8E39-34B71ABBC81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F8041273-0BAE-6219-2417-C2E3868D1F0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7051AA47-8DB4-11B6-BE53-899EC74843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0F89C77-2ADB-E5C3-C8BC-5BFBBE1A7FC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021A16F-14EF-0FA0-4448-A36AEBE9F9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3E5A3E53-EDC9-4A65-FCAC-824BB4596B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2564CBB7-6059-3FDF-6109-2345A8CE825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A4A1E971-5EAB-14FD-15D2-764D25D991E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843C082-AC36-DF63-DC79-C3985EF33F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8FA460F9-6D56-7AC6-BB90-31CE4DAAC29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ED28B03-5259-8184-4F5F-A7F24F740A2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6EAFBA8C-CABC-EA1B-B7B5-F6FF358B97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09AA8DA4-3D2C-F4DF-788D-AA5078E03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2A79F29C-67B1-8974-55EF-F066C242CD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67420A13-18E9-BCFD-7923-CC53E3680DC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DF0966A4-806B-7123-D23B-A9DE63845AF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02BC3E29-FBEF-3ECD-97F7-6CD1997D81C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A8138BA9-E898-B33B-AC40-E4F5F38E52D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8E4F48D7-9800-615F-B17B-F91ACD55A4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41CEE2E0-561E-E667-99F6-5098B294A4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E1220C98-BFC6-7AF5-9EAA-74096B7D14A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B47CCF2A-31F9-0B07-6DDD-F2757C9DFB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934C8C13-EEEB-B983-7286-73728F3961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D4AFA65F-6DA5-2CA5-ED0B-C8D1DC87536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88A1E654-3544-D046-302D-F28EEBE0D05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70192349-8D8B-17F9-D8EA-98A0053557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49931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85319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2880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03285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1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322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  <p:sldLayoutId id="2147484059" r:id="rId12"/>
    <p:sldLayoutId id="2147484060" r:id="rId13"/>
    <p:sldLayoutId id="2147484061" r:id="rId14"/>
    <p:sldLayoutId id="2147484062" r:id="rId15"/>
    <p:sldLayoutId id="2147484063" r:id="rId16"/>
    <p:sldLayoutId id="2147484064" r:id="rId17"/>
    <p:sldLayoutId id="2147484065" r:id="rId18"/>
    <p:sldLayoutId id="2147484066" r:id="rId19"/>
    <p:sldLayoutId id="2147484067" r:id="rId20"/>
    <p:sldLayoutId id="2147484068" r:id="rId21"/>
    <p:sldLayoutId id="2147484069" r:id="rId22"/>
    <p:sldLayoutId id="2147484070" r:id="rId23"/>
    <p:sldLayoutId id="2147484071" r:id="rId24"/>
    <p:sldLayoutId id="2147484072" r:id="rId25"/>
    <p:sldLayoutId id="2147484073" r:id="rId26"/>
    <p:sldLayoutId id="2147484074" r:id="rId27"/>
    <p:sldLayoutId id="2147484075" r:id="rId28"/>
    <p:sldLayoutId id="2147484076" r:id="rId29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F6E002-7B32-DCE0-F58C-4E83D58AF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067" y="2404534"/>
            <a:ext cx="7766936" cy="164630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>
              <a:lnSpc>
                <a:spcPct val="90000"/>
              </a:lnSpc>
            </a:pPr>
            <a:r>
              <a:rPr lang="en-US" sz="1800" b="1" dirty="0"/>
              <a:t>Employee Data Using </a:t>
            </a:r>
            <a:r>
              <a:rPr lang="en-US" sz="1800" b="1" i="1" dirty="0"/>
              <a:t>Excel  </a:t>
            </a:r>
            <a:br>
              <a:rPr lang="en-US" sz="1800" b="1" i="1" dirty="0"/>
            </a:br>
            <a:r>
              <a:rPr lang="en-US" sz="1800" b="1" i="1" dirty="0"/>
              <a:t>STUDENT NAME :  </a:t>
            </a:r>
            <a:r>
              <a:rPr lang="en-US" sz="1800" b="1" i="1" dirty="0" err="1"/>
              <a:t>jothilakshmi</a:t>
            </a:r>
            <a:r>
              <a:rPr lang="en-US" sz="1800" b="1" i="1" dirty="0"/>
              <a:t> . B</a:t>
            </a:r>
            <a:br>
              <a:rPr lang="en-US" sz="1800" b="1" i="1" dirty="0"/>
            </a:br>
            <a:r>
              <a:rPr lang="en-US" sz="1800" b="1" i="1" dirty="0"/>
              <a:t>REGISTER NO: 312204772</a:t>
            </a:r>
            <a:br>
              <a:rPr lang="en-US" sz="1800" b="1" i="1" dirty="0"/>
            </a:br>
            <a:r>
              <a:rPr lang="en-US" sz="1800" b="1" i="1" dirty="0"/>
              <a:t>DEPARTMENT :III-B.COM(ACCOUNTING AND FINANCE) </a:t>
            </a:r>
            <a:br>
              <a:rPr lang="en-US" sz="1800" b="1" i="1" dirty="0"/>
            </a:br>
            <a:r>
              <a:rPr lang="en-US" sz="1800" b="1" i="1" dirty="0"/>
              <a:t>COLLEGE: THIRUMURUGAN ARTS AND SCINCE COLLEGE FOR WOMEN`s</a:t>
            </a:r>
            <a:br>
              <a:rPr lang="en-US" sz="1800" b="1" i="1" dirty="0"/>
            </a:br>
            <a:endParaRPr lang="en-US" sz="1800" b="1" i="1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C019E6-F60E-25FA-4083-91B0E6BCB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“WOW” IN OUR SOLUTION </a:t>
            </a:r>
          </a:p>
        </p:txBody>
      </p:sp>
      <p:pic>
        <p:nvPicPr>
          <p:cNvPr id="10" name="Picture Placeholder 9" descr="Close-up of a snow covered road">
            <a:extLst>
              <a:ext uri="{FF2B5EF4-FFF2-40B4-BE49-F238E27FC236}">
                <a16:creationId xmlns:a16="http://schemas.microsoft.com/office/drawing/2014/main" id="{1A068317-699A-4C96-BD22-58E7B50ADD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33364" r="33364"/>
          <a:stretch/>
        </p:blipFill>
        <p:spPr>
          <a:custGeom>
            <a:avLst/>
            <a:gdLst/>
            <a:ahLst/>
            <a:cxnLst/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39098" y="2418735"/>
            <a:ext cx="6072776" cy="38117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</a:rPr>
              <a:t>*PREDICITIVE ANALYSIS : Integrating predictive models to forecast future performance trends based on historical data . </a:t>
            </a:r>
          </a:p>
          <a:p>
            <a:pPr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</a:rPr>
              <a:t>*AUTOMATED ALERTS: The tools can be set up to send automated alerts for critical performance issues, ensuring that managers are immediately notified .</a:t>
            </a:r>
          </a:p>
          <a:p>
            <a:pPr>
              <a:buFont typeface="Wingdings 3" charset="2"/>
              <a:buChar char=""/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pic>
        <p:nvPicPr>
          <p:cNvPr id="20" name="Content Placeholder 19" descr="A screenshot of a computer&#10;&#10;Description automatically generated">
            <a:extLst>
              <a:ext uri="{FF2B5EF4-FFF2-40B4-BE49-F238E27FC236}">
                <a16:creationId xmlns:a16="http://schemas.microsoft.com/office/drawing/2014/main" id="{89382EBD-92D0-6598-2571-980ECA51A2A4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1408671" y="976184"/>
            <a:ext cx="7982464" cy="4992130"/>
          </a:xfrm>
        </p:spPr>
      </p:pic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B9717EB-4307-872B-B473-4B2C64A8B415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7900A-321E-9B5B-1413-B314F2F3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72B37-52D4-0A96-B878-D66F7270595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071138" y="1819872"/>
            <a:ext cx="5597686" cy="4356056"/>
          </a:xfrm>
        </p:spPr>
        <p:txBody>
          <a:bodyPr>
            <a:normAutofit/>
          </a:bodyPr>
          <a:lstStyle/>
          <a:p>
            <a:r>
              <a:rPr lang="en-US" dirty="0"/>
              <a:t>DATA ANALYSIS IS THE MOST CRUCIAL PART OF THE ANY RESEARCH .DATA ANALYSIS SUMMARIZES COLLECTED DATA . </a:t>
            </a:r>
          </a:p>
          <a:p>
            <a:r>
              <a:rPr lang="en-US" dirty="0"/>
              <a:t>    IT INVOLVES THE INTERPRETATION OF DATA GATHERED THROUGH THE USE OF ANALYTICAL AND LOGICAL REASONING TO DETERMINE PATTERNS,RELATIONSHIPS OR TRENDS.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2B3505A-92A9-6B8E-AE2C-D5015FDA12E3}"/>
              </a:ext>
            </a:extLst>
          </p:cNvPr>
          <p:cNvGraphicFramePr>
            <a:graphicFrameLocks noGrp="1"/>
          </p:cNvGraphicFramePr>
          <p:nvPr>
            <p:ph sz="half" idx="10"/>
            <p:extLst>
              <p:ext uri="{D42A27DB-BD31-4B8C-83A1-F6EECF244321}">
                <p14:modId xmlns:p14="http://schemas.microsoft.com/office/powerpoint/2010/main" val="8804164"/>
              </p:ext>
            </p:extLst>
          </p:nvPr>
        </p:nvGraphicFramePr>
        <p:xfrm>
          <a:off x="8266670" y="1997075"/>
          <a:ext cx="3358593" cy="4356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0967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CONCLUSION</a:t>
            </a:r>
            <a:br>
              <a:rPr lang="en-US">
                <a:solidFill>
                  <a:schemeClr val="tx1"/>
                </a:solidFill>
              </a:rPr>
            </a:b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41399" y="1085549"/>
            <a:ext cx="5579707" cy="46869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Font typeface="Wingdings 3" charset="2"/>
              <a:buChar char=""/>
            </a:pPr>
            <a:r>
              <a:rPr lang="en-US">
                <a:solidFill>
                  <a:schemeClr val="tx1"/>
                </a:solidFill>
                <a:cs typeface="+mn-cs"/>
              </a:rPr>
              <a:t>THE “EMPLOYEE PERFORMANCE ANALYSIS SOLUTION FOR EVALUATING AND MANAGING ENMPLOYEE PERFORMANCE. </a:t>
            </a:r>
          </a:p>
          <a:p>
            <a:pPr algn="l">
              <a:buFont typeface="Wingdings 3" charset="2"/>
              <a:buChar char=""/>
            </a:pPr>
            <a:r>
              <a:rPr lang="en-US">
                <a:solidFill>
                  <a:schemeClr val="tx1"/>
                </a:solidFill>
                <a:cs typeface="+mn-cs"/>
              </a:rPr>
              <a:t>BY LEVERAGE EXCEL`S POWERFUL TOOLS----SUCH AS FILTERING ,PIVOT TABLES ,CHART AND CONDITIONAL FORMATTING THE PROJECT TRANSFORMS RAW PERFORMANCE DATA INTO ACTIONABLE INSIGHTS.</a:t>
            </a:r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88EF210-5789-9134-6730-5DCFC54CB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EMPLOYEE DATA ANALYSIS USING EXCEL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4484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i="1" dirty="0"/>
              <a:t>1.Problem statement</a:t>
            </a:r>
          </a:p>
          <a:p>
            <a:r>
              <a:rPr lang="en-US" b="1" i="1" dirty="0"/>
              <a:t>2.Project Overview</a:t>
            </a:r>
          </a:p>
          <a:p>
            <a:r>
              <a:rPr lang="en-US" b="1" i="1" dirty="0"/>
              <a:t>3.End Users</a:t>
            </a:r>
          </a:p>
          <a:p>
            <a:r>
              <a:rPr lang="en-US" b="1" i="1" dirty="0"/>
              <a:t>4.Our Solution and Proposition</a:t>
            </a:r>
          </a:p>
          <a:p>
            <a:r>
              <a:rPr lang="en-US" b="1" i="1" dirty="0"/>
              <a:t>5.Data Description</a:t>
            </a:r>
          </a:p>
          <a:p>
            <a:r>
              <a:rPr lang="en-US" b="1" i="1" dirty="0"/>
              <a:t>6.Modelling Approach</a:t>
            </a:r>
          </a:p>
          <a:p>
            <a:r>
              <a:rPr lang="en-US" b="1" i="1" dirty="0"/>
              <a:t>7.Results and Discussion</a:t>
            </a:r>
          </a:p>
          <a:p>
            <a:r>
              <a:rPr lang="en-US" b="1" i="1" dirty="0"/>
              <a:t>8.Conclusion</a:t>
            </a:r>
          </a:p>
        </p:txBody>
      </p:sp>
      <p:pic>
        <p:nvPicPr>
          <p:cNvPr id="18" name="Picture Placeholder 17" descr="A ski lift with mountains in the background">
            <a:extLst>
              <a:ext uri="{FF2B5EF4-FFF2-40B4-BE49-F238E27FC236}">
                <a16:creationId xmlns:a16="http://schemas.microsoft.com/office/drawing/2014/main" id="{EA3B7AFC-AAF1-6309-E87A-F630716B8D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5" b="15"/>
          <a:stretch/>
        </p:blipFill>
        <p:spPr/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31D248D0-90D8-4EAF-84EE-DA3868518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6" y="3739568"/>
            <a:ext cx="10893094" cy="1915940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 b="0" i="0" u="sng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PROJECT TITLE</a:t>
            </a:r>
            <a:br>
              <a:rPr lang="en-US" sz="41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41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Employee Performance Analysis Using Excel</a:t>
            </a:r>
          </a:p>
        </p:txBody>
      </p:sp>
      <p:pic>
        <p:nvPicPr>
          <p:cNvPr id="11" name="Picture Placeholder 10" descr="A diagram of a diagram of people working&#10;&#10;Description automatically generated with medium confidence">
            <a:extLst>
              <a:ext uri="{FF2B5EF4-FFF2-40B4-BE49-F238E27FC236}">
                <a16:creationId xmlns:a16="http://schemas.microsoft.com/office/drawing/2014/main" id="{2ABBDD07-88EC-ADFA-BA19-77ED710A36A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7750" r="8170" b="2"/>
          <a:stretch/>
        </p:blipFill>
        <p:spPr>
          <a:xfrm>
            <a:off x="4832554" y="934065"/>
            <a:ext cx="2517060" cy="25170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775805F-9E56-4330-9EA3-04D38DCEC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11730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l"/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PROBLEM STATEMENT </a:t>
            </a:r>
            <a:b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endParaRPr lang="en-US" sz="54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5061" y="4591665"/>
            <a:ext cx="5428551" cy="16223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1400" b="0" i="0" kern="1200" cap="all" spc="5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Employee performance analysis using excel involves evaluating and measuring an employee work effectiveness and efficiency based on key performance indicators (KPI) . </a:t>
            </a:r>
          </a:p>
          <a:p>
            <a:pPr algn="l">
              <a:lnSpc>
                <a:spcPct val="90000"/>
              </a:lnSpc>
            </a:pPr>
            <a:r>
              <a:rPr lang="en-US" sz="1400" b="0" i="0" kern="1200" cap="all" spc="5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This data is them analysis using excel condition formatting ,to identify patterns ,strengths, and areas for improvement.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Picture Placeholder 4" descr="A diagram of a diagram of people working&#10;&#10;Description automatically generated with medium confidence">
            <a:extLst>
              <a:ext uri="{FF2B5EF4-FFF2-40B4-BE49-F238E27FC236}">
                <a16:creationId xmlns:a16="http://schemas.microsoft.com/office/drawing/2014/main" id="{636CAF77-8060-6D39-E455-7DEA592E92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5533" r="15952" b="1"/>
          <a:stretch/>
        </p:blipFill>
        <p:spPr>
          <a:xfrm>
            <a:off x="1109764" y="1265319"/>
            <a:ext cx="3526244" cy="432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421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ne in a crowd">
            <a:extLst>
              <a:ext uri="{FF2B5EF4-FFF2-40B4-BE49-F238E27FC236}">
                <a16:creationId xmlns:a16="http://schemas.microsoft.com/office/drawing/2014/main" id="{CD1B4521-44DD-956F-68A7-911033F28D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81" r="6681"/>
          <a:stretch/>
        </p:blipFill>
        <p:spPr>
          <a:xfrm>
            <a:off x="4269854" y="-265472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3D291F2-4F3B-9988-830C-3A03B6B2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 vert="horz" lIns="91440" tIns="45720" rIns="91440" bIns="45720" rtlCol="0" anchor="t" anchorCtr="0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100" dirty="0"/>
              <a:t>EMPLOYEE PROJECT OVERVIEW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957EAB-1A32-A2FE-6656-37F9DA322CC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77334" y="2160589"/>
            <a:ext cx="3851122" cy="388077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20000"/>
              </a:lnSpc>
              <a:buFont typeface="Wingdings 3" charset="2"/>
              <a:buChar char=""/>
            </a:pPr>
            <a:r>
              <a:rPr lang="en-US" dirty="0"/>
              <a:t>A project summary is a document or part of a larger document that`s comprehensive but concise in providing an overview of the proposed project ,including key details.          </a:t>
            </a:r>
          </a:p>
          <a:p>
            <a:pPr marL="0" indent="0">
              <a:lnSpc>
                <a:spcPct val="120000"/>
              </a:lnSpc>
              <a:buFont typeface="Wingdings 3" charset="2"/>
              <a:buChar char=""/>
            </a:pPr>
            <a:r>
              <a:rPr lang="en-US" dirty="0"/>
              <a:t>It also outline the project`s objectives , background information to place it in context ,requirement ,problems , analysis and ends with a conclusion.</a:t>
            </a:r>
          </a:p>
        </p:txBody>
      </p:sp>
    </p:spTree>
    <p:extLst>
      <p:ext uri="{BB962C8B-B14F-4D97-AF65-F5344CB8AC3E}">
        <p14:creationId xmlns:p14="http://schemas.microsoft.com/office/powerpoint/2010/main" val="1944867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251461"/>
            <a:ext cx="10213200" cy="1390902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kern="1200" cap="none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WHO ARE THE END USERS IN EMPLOYEE</a:t>
            </a:r>
          </a:p>
        </p:txBody>
      </p:sp>
      <p:graphicFrame>
        <p:nvGraphicFramePr>
          <p:cNvPr id="10" name="Subtitle 7">
            <a:extLst>
              <a:ext uri="{FF2B5EF4-FFF2-40B4-BE49-F238E27FC236}">
                <a16:creationId xmlns:a16="http://schemas.microsoft.com/office/drawing/2014/main" id="{720A6F3B-F286-AB67-5A63-C09BB8467903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855881551"/>
              </p:ext>
            </p:extLst>
          </p:nvPr>
        </p:nvGraphicFramePr>
        <p:xfrm>
          <a:off x="1879225" y="1893824"/>
          <a:ext cx="9347490" cy="2524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D19D639-A13B-7542-B7DB-A095070D5173}"/>
              </a:ext>
            </a:extLst>
          </p:cNvPr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643331188"/>
              </p:ext>
            </p:extLst>
          </p:nvPr>
        </p:nvGraphicFramePr>
        <p:xfrm>
          <a:off x="2212975" y="4418013"/>
          <a:ext cx="9979025" cy="2189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2359185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7F9A0-D364-C129-711E-DB39F65EE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276" y="318162"/>
            <a:ext cx="11104724" cy="1185045"/>
          </a:xfrm>
        </p:spPr>
        <p:txBody>
          <a:bodyPr/>
          <a:lstStyle/>
          <a:p>
            <a:r>
              <a:rPr lang="en-US" dirty="0"/>
              <a:t>OUR SOLUTION AND ITS VALUE PROPOSTION  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8F43AC-EC9A-8DBF-F7ED-4E35D59BE6B4}"/>
              </a:ext>
            </a:extLst>
          </p:cNvPr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b="1" dirty="0"/>
              <a:t>*Data –Drive Insights : Enables managers to make information decision based on accurate ,real –time performance data.  </a:t>
            </a:r>
          </a:p>
          <a:p>
            <a:r>
              <a:rPr lang="en-US" b="1" dirty="0"/>
              <a:t>*Improved Efficiency : Automates the data collection and analysis process , saving time and reducing manual errors.  </a:t>
            </a:r>
          </a:p>
          <a:p>
            <a:r>
              <a:rPr lang="en-US" b="1" dirty="0"/>
              <a:t> *Enhanced Employee Development : Identifies training needs and development opportunities , leading to a more skilled workforce.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BFE84A7-25EF-3EAC-827F-0F82AD57DF5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274202" y="1997132"/>
            <a:ext cx="5398686" cy="3407381"/>
          </a:xfrm>
        </p:spPr>
        <p:txBody>
          <a:bodyPr>
            <a:normAutofit/>
          </a:bodyPr>
          <a:lstStyle/>
          <a:p>
            <a:r>
              <a:rPr lang="en-US" b="1" dirty="0"/>
              <a:t>*Better Performance Management : Helps in recognizing top performance and addressing under performance , ultimately improved overall productivity .  </a:t>
            </a:r>
          </a:p>
          <a:p>
            <a:r>
              <a:rPr lang="en-US" b="1" dirty="0"/>
              <a:t>*Cost –Effective Solution : Leverages the widely accessible excel platform , avoiding the needs for expensive software or tools.</a:t>
            </a:r>
          </a:p>
        </p:txBody>
      </p:sp>
    </p:spTree>
    <p:extLst>
      <p:ext uri="{BB962C8B-B14F-4D97-AF65-F5344CB8AC3E}">
        <p14:creationId xmlns:p14="http://schemas.microsoft.com/office/powerpoint/2010/main" val="2723865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5A52-EB72-8381-9004-15EFA08A1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507" y="395289"/>
            <a:ext cx="7687131" cy="1189806"/>
          </a:xfrm>
        </p:spPr>
        <p:txBody>
          <a:bodyPr/>
          <a:lstStyle/>
          <a:p>
            <a:r>
              <a:rPr lang="en-US" dirty="0"/>
              <a:t>DATASET DESCRIPTION </a:t>
            </a:r>
            <a:br>
              <a:rPr lang="en-US" dirty="0"/>
            </a:br>
            <a:r>
              <a:rPr lang="en-US" dirty="0"/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77FFE-5575-F589-0B25-1907543616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90507" y="1474840"/>
            <a:ext cx="2765356" cy="4987872"/>
          </a:xfrm>
        </p:spPr>
        <p:txBody>
          <a:bodyPr>
            <a:normAutofit fontScale="92500" lnSpcReduction="20000"/>
          </a:bodyPr>
          <a:lstStyle/>
          <a:p>
            <a:pPr>
              <a:buAutoNum type="arabicPeriod"/>
            </a:pPr>
            <a:r>
              <a:rPr lang="en-US" dirty="0"/>
              <a:t>Employee ID: unique identifier for each employee in the organization  </a:t>
            </a:r>
          </a:p>
          <a:p>
            <a:pPr>
              <a:buAutoNum type="arabicPeriod"/>
            </a:pPr>
            <a:r>
              <a:rPr lang="en-US" dirty="0"/>
              <a:t>2. First Name : The first name of the employee. </a:t>
            </a:r>
          </a:p>
          <a:p>
            <a:pPr>
              <a:buAutoNum type="arabicPeriod"/>
            </a:pPr>
            <a:r>
              <a:rPr lang="en-US" dirty="0"/>
              <a:t>3.Last Name : The last name of the employee. </a:t>
            </a:r>
          </a:p>
          <a:p>
            <a:pPr>
              <a:buAutoNum type="arabicPeriod"/>
            </a:pPr>
            <a:r>
              <a:rPr lang="en-US" dirty="0"/>
              <a:t>4.Email: The email address associated with the employee`s communication within the organization</a:t>
            </a:r>
          </a:p>
          <a:p>
            <a:pPr>
              <a:buAutoNum type="arabicPeriod"/>
            </a:pPr>
            <a:r>
              <a:rPr lang="en-US" dirty="0"/>
              <a:t>5.Business unit: The specific business unit or department to which the employee belongs. </a:t>
            </a:r>
          </a:p>
          <a:p>
            <a:pPr>
              <a:buAutoNum type="arabicPeriod"/>
            </a:pPr>
            <a:endParaRPr lang="en-US" dirty="0"/>
          </a:p>
          <a:p>
            <a:pPr>
              <a:buAutoNum type="arabicPeriod"/>
            </a:pP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01820B38-A739-6D6C-A1B6-314D208F4750}"/>
              </a:ext>
            </a:extLst>
          </p:cNvPr>
          <p:cNvGraphicFramePr>
            <a:graphicFrameLocks noGrp="1"/>
          </p:cNvGraphicFramePr>
          <p:nvPr>
            <p:ph sz="half" idx="13"/>
            <p:extLst>
              <p:ext uri="{D42A27DB-BD31-4B8C-83A1-F6EECF244321}">
                <p14:modId xmlns:p14="http://schemas.microsoft.com/office/powerpoint/2010/main" val="3067014375"/>
              </p:ext>
            </p:extLst>
          </p:nvPr>
        </p:nvGraphicFramePr>
        <p:xfrm>
          <a:off x="6815138" y="1474839"/>
          <a:ext cx="4857750" cy="47545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46162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AE25C0-66E9-4E74-9814-75E5D2A6CAB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8954E08-A2C8-44D4-BABF-5531D0DF1F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EDA63D-DE73-4ED5-BDF0-D3D9FD35E1E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179</TotalTime>
  <Words>687</Words>
  <Application>Microsoft Office PowerPoint</Application>
  <PresentationFormat>Widescreen</PresentationFormat>
  <Paragraphs>62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Wingdings</vt:lpstr>
      <vt:lpstr>Wingdings 3</vt:lpstr>
      <vt:lpstr>Ion Boardroom</vt:lpstr>
      <vt:lpstr>Employee Data Using Excel   STUDENT NAME :  jothilakshmi . B REGISTER NO: 312204772 DEPARTMENT :III-B.COM(ACCOUNTING AND FINANCE)  COLLEGE: THIRUMURUGAN ARTS AND SCINCE COLLEGE FOR WOMEN`s </vt:lpstr>
      <vt:lpstr>EMPLOYEE DATA ANALYSIS USING EXCEL</vt:lpstr>
      <vt:lpstr>Agenda</vt:lpstr>
      <vt:lpstr>PROJECT TITLE Employee Performance Analysis Using Excel</vt:lpstr>
      <vt:lpstr>PROBLEM STATEMENT  </vt:lpstr>
      <vt:lpstr>EMPLOYEE PROJECT OVERVIEW</vt:lpstr>
      <vt:lpstr>WHO ARE THE END USERS IN EMPLOYEE</vt:lpstr>
      <vt:lpstr>OUR SOLUTION AND ITS VALUE PROPOSTION   </vt:lpstr>
      <vt:lpstr>DATASET DESCRIPTION    </vt:lpstr>
      <vt:lpstr>THE “WOW” IN OUR SOLUTION </vt:lpstr>
      <vt:lpstr>MODELING</vt:lpstr>
      <vt:lpstr>RESULTS </vt:lpstr>
      <vt:lpstr>CONCLUSION </vt:lpstr>
    </vt:vector>
  </TitlesOfParts>
  <Company>SSIPL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Data Using Excel   STUDENT NAME : MEGAVARSHINI.R  REGISTER NO: 312204775  DEPARTMENT :III-B.COM(ACCOUNTING AND FINANCE)  COLLEGE: THIRUMURUGAN ARTS AND SCINCE COLLEGE FOR WOMEN`S    </dc:title>
  <dc:creator>Rajendran K.</dc:creator>
  <cp:lastModifiedBy>Rajendran K.</cp:lastModifiedBy>
  <cp:revision>3</cp:revision>
  <dcterms:created xsi:type="dcterms:W3CDTF">2024-09-01T05:33:40Z</dcterms:created>
  <dcterms:modified xsi:type="dcterms:W3CDTF">2024-09-01T08:32:45Z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